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1031" r:id="rId5"/>
    <p:sldId id="1037" r:id="rId6"/>
    <p:sldId id="1046" r:id="rId7"/>
    <p:sldId id="1053" r:id="rId8"/>
    <p:sldId id="1054" r:id="rId9"/>
    <p:sldId id="1055" r:id="rId10"/>
    <p:sldId id="1056" r:id="rId11"/>
    <p:sldId id="1057" r:id="rId12"/>
  </p:sldIdLst>
  <p:sldSz cx="9144000" cy="5143500" type="screen16x9"/>
  <p:notesSz cx="9926638" cy="6797675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Title" id="{FCB60E6F-1E4C-44C8-BE0B-ABA0F47819B5}">
          <p14:sldIdLst>
            <p14:sldId id="1031"/>
            <p14:sldId id="1037"/>
            <p14:sldId id="1046"/>
            <p14:sldId id="1053"/>
            <p14:sldId id="1054"/>
            <p14:sldId id="1055"/>
            <p14:sldId id="1056"/>
            <p14:sldId id="10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141">
          <p15:clr>
            <a:srgbClr val="A4A3A4"/>
          </p15:clr>
        </p15:guide>
        <p15:guide id="4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MP Kristina Smith-Meyer" initials="TKS" lastIdx="21" clrIdx="0"/>
  <p:cmAuthor id="1" name="Kristina Smith-Meyer" initials="KS" lastIdx="18" clrIdx="1"/>
  <p:cmAuthor id="2" name="Bradley Wajcman" initials="" lastIdx="1" clrIdx="2"/>
  <p:cmAuthor id="3" name="Frederic Portier" initials="FP" lastIdx="4" clrIdx="3">
    <p:extLst>
      <p:ext uri="{19B8F6BF-5375-455C-9EA6-DF929625EA0E}">
        <p15:presenceInfo xmlns:p15="http://schemas.microsoft.com/office/powerpoint/2012/main" userId="S-1-5-21-3835823785-2090657768-2226833111-5071" providerId="AD"/>
      </p:ext>
    </p:extLst>
  </p:cmAuthor>
  <p:cmAuthor id="4" name="zach" initials="zach" lastIdx="2" clrIdx="4">
    <p:extLst>
      <p:ext uri="{19B8F6BF-5375-455C-9EA6-DF929625EA0E}">
        <p15:presenceInfo xmlns:p15="http://schemas.microsoft.com/office/powerpoint/2012/main" userId="zach" providerId="None"/>
      </p:ext>
    </p:extLst>
  </p:cmAuthor>
  <p:cmAuthor id="5" name="Samuel Blondeau" initials="SB" lastIdx="1" clrIdx="5">
    <p:extLst>
      <p:ext uri="{19B8F6BF-5375-455C-9EA6-DF929625EA0E}">
        <p15:presenceInfo xmlns:p15="http://schemas.microsoft.com/office/powerpoint/2012/main" userId="S-1-5-21-3835823785-2090657768-2226833111-75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F565"/>
    <a:srgbClr val="CCDBF0"/>
    <a:srgbClr val="E8EEF8"/>
    <a:srgbClr val="E1FFD4"/>
    <a:srgbClr val="19191E"/>
    <a:srgbClr val="2490D8"/>
    <a:srgbClr val="2490D7"/>
    <a:srgbClr val="000000"/>
    <a:srgbClr val="F89900"/>
    <a:srgbClr val="FFF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3D9D69-437A-415E-9EB6-48403CAC827B}" v="1" dt="2021-03-25T21:16:06.649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2" autoAdjust="0"/>
    <p:restoredTop sz="95526" autoAdjust="0"/>
  </p:normalViewPr>
  <p:slideViewPr>
    <p:cSldViewPr snapToGrid="0" snapToObjects="1" showGuides="1">
      <p:cViewPr varScale="1">
        <p:scale>
          <a:sx n="91" d="100"/>
          <a:sy n="91" d="100"/>
        </p:scale>
        <p:origin x="222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 snapToObjects="1" showGuides="1">
      <p:cViewPr varScale="1">
        <p:scale>
          <a:sx n="108" d="100"/>
          <a:sy n="108" d="100"/>
        </p:scale>
        <p:origin x="1422" y="90"/>
      </p:cViewPr>
      <p:guideLst>
        <p:guide orient="horz" pos="2880"/>
        <p:guide pos="2160"/>
        <p:guide orient="horz" pos="2141"/>
        <p:guide pos="31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Marklund" userId="77e04d08-bd88-4199-8d13-fdcfd6ad4799" providerId="ADAL" clId="{E0DC8196-D2EA-4A2A-92BA-5111E099758B}"/>
    <pc:docChg chg="undo modSld">
      <pc:chgData name="Anna Marklund" userId="77e04d08-bd88-4199-8d13-fdcfd6ad4799" providerId="ADAL" clId="{E0DC8196-D2EA-4A2A-92BA-5111E099758B}" dt="2021-03-25T21:20:45.158" v="8" actId="20577"/>
      <pc:docMkLst>
        <pc:docMk/>
      </pc:docMkLst>
      <pc:sldChg chg="modSp">
        <pc:chgData name="Anna Marklund" userId="77e04d08-bd88-4199-8d13-fdcfd6ad4799" providerId="ADAL" clId="{E0DC8196-D2EA-4A2A-92BA-5111E099758B}" dt="2021-03-25T21:20:45.158" v="8" actId="20577"/>
        <pc:sldMkLst>
          <pc:docMk/>
          <pc:sldMk cId="1100865569" sldId="1056"/>
        </pc:sldMkLst>
        <pc:spChg chg="mod">
          <ac:chgData name="Anna Marklund" userId="77e04d08-bd88-4199-8d13-fdcfd6ad4799" providerId="ADAL" clId="{E0DC8196-D2EA-4A2A-92BA-5111E099758B}" dt="2021-03-25T21:20:45.158" v="8" actId="20577"/>
          <ac:spMkLst>
            <pc:docMk/>
            <pc:sldMk cId="1100865569" sldId="1056"/>
            <ac:spMk id="4" creationId="{6AE81297-B37E-4E3A-8220-EA57EB88566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49E96-FFE9-43D8-A48C-944B2106B95B}" type="datetimeFigureOut">
              <a:rPr lang="nl-NL" smtClean="0"/>
              <a:pPr/>
              <a:t>9-8-2021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C690A-02B4-4445-9439-FF1030D18EF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0568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50AFD-60CA-4C87-B8D0-28328F66C9B3}" type="datetimeFigureOut">
              <a:rPr lang="en-GB" smtClean="0"/>
              <a:pPr/>
              <a:t>09/08/2021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8962B-FD8B-400D-8414-A8B465CA4C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5380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8962B-FD8B-400D-8414-A8B465CA4C4D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496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8962B-FD8B-400D-8414-A8B465CA4C4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658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– Europe/Glob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B616E4E0-24B7-428A-99C2-8D7C795144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001" y="4231349"/>
            <a:ext cx="1811337" cy="236988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7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PRESENTED BY</a:t>
            </a:r>
          </a:p>
          <a:p>
            <a:pPr lvl="0"/>
            <a:r>
              <a:rPr lang="en-GB" noProof="0" dirty="0" err="1"/>
              <a:t>Firstname</a:t>
            </a:r>
            <a:r>
              <a:rPr lang="en-GB" noProof="0" dirty="0"/>
              <a:t> </a:t>
            </a:r>
            <a:r>
              <a:rPr lang="en-GB" noProof="0" dirty="0" err="1"/>
              <a:t>Lastname</a:t>
            </a:r>
            <a:endParaRPr lang="en-GB" noProof="0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101C6B3C-816C-4E04-BD25-B3BACE2043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9338" y="4231349"/>
            <a:ext cx="1811337" cy="236988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7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PRESENTED ON</a:t>
            </a:r>
          </a:p>
          <a:p>
            <a:pPr lvl="0"/>
            <a:r>
              <a:rPr lang="en-GB" noProof="0" dirty="0"/>
              <a:t>DD Month YYYY</a:t>
            </a:r>
          </a:p>
        </p:txBody>
      </p:sp>
      <p:sp>
        <p:nvSpPr>
          <p:cNvPr id="22" name="Line 9">
            <a:extLst>
              <a:ext uri="{FF2B5EF4-FFF2-40B4-BE49-F238E27FC236}">
                <a16:creationId xmlns:a16="http://schemas.microsoft.com/office/drawing/2014/main" id="{ED32840D-CCC8-409A-9D74-A4B15F5D056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61962" y="4153697"/>
            <a:ext cx="1759237" cy="0"/>
          </a:xfrm>
          <a:prstGeom prst="line">
            <a:avLst/>
          </a:prstGeom>
          <a:noFill/>
          <a:ln w="57150" cmpd="sng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200" noProof="0" dirty="0">
              <a:solidFill>
                <a:srgbClr val="000000"/>
              </a:solidFill>
            </a:endParaRPr>
          </a:p>
        </p:txBody>
      </p:sp>
      <p:sp>
        <p:nvSpPr>
          <p:cNvPr id="23" name="Line 9">
            <a:extLst>
              <a:ext uri="{FF2B5EF4-FFF2-40B4-BE49-F238E27FC236}">
                <a16:creationId xmlns:a16="http://schemas.microsoft.com/office/drawing/2014/main" id="{AE8C1FBE-AAB6-4575-AAC1-44DF494FF22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279337" y="4153697"/>
            <a:ext cx="1764000" cy="0"/>
          </a:xfrm>
          <a:prstGeom prst="line">
            <a:avLst/>
          </a:prstGeom>
          <a:noFill/>
          <a:ln w="57150" cmpd="sng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200" noProof="0" dirty="0">
              <a:solidFill>
                <a:srgbClr val="000000"/>
              </a:solidFill>
            </a:endParaRPr>
          </a:p>
        </p:txBody>
      </p:sp>
      <p:sp>
        <p:nvSpPr>
          <p:cNvPr id="26" name="Tijdelijke aanduiding voor tekst 5">
            <a:extLst>
              <a:ext uri="{FF2B5EF4-FFF2-40B4-BE49-F238E27FC236}">
                <a16:creationId xmlns:a16="http://schemas.microsoft.com/office/drawing/2014/main" id="{144F1308-C8F2-482A-973B-B4942C7419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93121"/>
            <a:ext cx="6662738" cy="5551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Cover </a:t>
            </a:r>
            <a:r>
              <a:rPr lang="nl-NL" dirty="0" err="1"/>
              <a:t>subtitle</a:t>
            </a:r>
            <a:r>
              <a:rPr lang="nl-NL" dirty="0"/>
              <a:t>. </a:t>
            </a:r>
            <a:r>
              <a:rPr lang="nl-NL" dirty="0" err="1"/>
              <a:t>Sentence</a:t>
            </a:r>
            <a:r>
              <a:rPr lang="nl-NL" dirty="0"/>
              <a:t> case. </a:t>
            </a:r>
            <a:r>
              <a:rPr lang="nl-NL" dirty="0" err="1"/>
              <a:t>Arial</a:t>
            </a:r>
            <a:r>
              <a:rPr lang="nl-NL" dirty="0"/>
              <a:t> </a:t>
            </a:r>
            <a:r>
              <a:rPr lang="nl-NL" dirty="0" err="1"/>
              <a:t>bold</a:t>
            </a:r>
            <a:r>
              <a:rPr lang="nl-NL" dirty="0"/>
              <a:t> 21pt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6956721-F0BD-4182-9303-E5DFE7B732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001" y="506031"/>
            <a:ext cx="5871384" cy="2114550"/>
          </a:xfrm>
          <a:prstGeom prst="rect">
            <a:avLst/>
          </a:prstGeom>
        </p:spPr>
        <p:txBody>
          <a:bodyPr lIns="0" tIns="180000" rIns="0" bIns="0"/>
          <a:lstStyle>
            <a:lvl1pPr marL="0" indent="0">
              <a:lnSpc>
                <a:spcPts val="4000"/>
              </a:lnSpc>
              <a:spcAft>
                <a:spcPts val="0"/>
              </a:spcAft>
              <a:buNone/>
              <a:defRPr sz="4800" b="1" spc="-1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 dirty="0"/>
              <a:t>COVER TITLE ARIAL BLACK CAPITAL 48pt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1E6115-FC85-4A77-AF53-428FF7CFE5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226" y="4627456"/>
            <a:ext cx="2123400" cy="29776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E9FFF98-4623-4915-9106-D1D1CC253E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96559" y="4301684"/>
            <a:ext cx="1436161" cy="65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5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9"/>
          <p:cNvSpPr>
            <a:spLocks noChangeShapeType="1"/>
          </p:cNvSpPr>
          <p:nvPr userDrawn="1"/>
        </p:nvSpPr>
        <p:spPr bwMode="auto">
          <a:xfrm>
            <a:off x="444139" y="4797653"/>
            <a:ext cx="8229600" cy="0"/>
          </a:xfrm>
          <a:prstGeom prst="line">
            <a:avLst/>
          </a:prstGeom>
          <a:noFill/>
          <a:ln w="63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200" noProof="0">
              <a:solidFill>
                <a:srgbClr val="000000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454819" y="326032"/>
            <a:ext cx="7251192" cy="587689"/>
          </a:xfrm>
        </p:spPr>
        <p:txBody>
          <a:bodyPr/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1800" b="1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2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4700" y="4903176"/>
            <a:ext cx="425777" cy="12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600"/>
            </a:lvl1pPr>
          </a:lstStyle>
          <a:p>
            <a:pPr fontAlgn="base">
              <a:spcAft>
                <a:spcPct val="0"/>
              </a:spcAft>
            </a:pPr>
            <a:fld id="{DF5C34F6-00AF-4045-985A-3B429E0AF1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70877" y="1203326"/>
            <a:ext cx="8229600" cy="3488806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600"/>
              </a:spcBef>
              <a:defRPr sz="1400"/>
            </a:lvl1pPr>
            <a:lvl2pPr>
              <a:spcBef>
                <a:spcPts val="600"/>
              </a:spcBef>
              <a:defRPr sz="1200"/>
            </a:lvl2pPr>
            <a:lvl3pPr>
              <a:lnSpc>
                <a:spcPct val="100000"/>
              </a:lnSpc>
              <a:spcBef>
                <a:spcPts val="600"/>
              </a:spcBef>
              <a:defRPr sz="1000"/>
            </a:lvl3pPr>
          </a:lstStyle>
          <a:p>
            <a:r>
              <a:rPr lang="en-GB" dirty="0"/>
              <a:t>Level 1, Arial Regular 14 pt.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endParaRPr lang="en-GB" dirty="0"/>
          </a:p>
          <a:p>
            <a:pPr lvl="1"/>
            <a:r>
              <a:rPr lang="en-GB" dirty="0"/>
              <a:t>Level 2, Arial Regular 12 pt. </a:t>
            </a:r>
          </a:p>
          <a:p>
            <a:pPr lvl="2"/>
            <a:r>
              <a:rPr lang="en-GB" dirty="0"/>
              <a:t>Level 3, Arial Regular 10 pt.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1135FC-CEB8-46BD-AC9F-BD0806E906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01853" y="436996"/>
            <a:ext cx="1304158" cy="182880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FF822DDE-85FF-4BC8-8D5A-0FC1691B174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156" y="4913889"/>
            <a:ext cx="5352738" cy="12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dirty="0"/>
              <a:t>2nd EACO Preparatory Meeting for WRC-23	</a:t>
            </a:r>
            <a:r>
              <a:rPr lang="en-US" dirty="0"/>
              <a:t>AI 1.16 non-GSO ESIM in Ka-band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61963" y="1203325"/>
            <a:ext cx="3935413" cy="24109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400"/>
            </a:lvl1pPr>
            <a:lvl2pPr marL="449989" marR="0" indent="-180970" algn="l" defTabSz="914377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800"/>
              </a:spcAft>
              <a:buClrTx/>
              <a:buSzPct val="100000"/>
              <a:buFont typeface="Arial" pitchFamily="34" charset="0"/>
              <a:buChar char="•"/>
              <a:tabLst/>
              <a:defRPr sz="1200"/>
            </a:lvl2pPr>
            <a:lvl3pPr marL="534975" marR="0" indent="-130171" algn="l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Tx/>
              <a:buSzTx/>
              <a:buFont typeface="Verdana" pitchFamily="34" charset="0"/>
              <a:buChar char="-"/>
              <a:tabLst/>
              <a:defRPr sz="1000"/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3"/>
          </p:nvPr>
        </p:nvSpPr>
        <p:spPr>
          <a:xfrm>
            <a:off x="4756151" y="1203325"/>
            <a:ext cx="3935412" cy="24109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400"/>
            </a:lvl1pPr>
            <a:lvl2pPr marL="449989" marR="0" indent="-180970" algn="l" defTabSz="914377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800"/>
              </a:spcAft>
              <a:buClrTx/>
              <a:buSzPct val="100000"/>
              <a:buFont typeface="Arial" pitchFamily="34" charset="0"/>
              <a:buChar char="•"/>
              <a:tabLst/>
              <a:defRPr sz="1200"/>
            </a:lvl2pPr>
            <a:lvl3pPr marL="534975" marR="0" indent="-130171" algn="l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Tx/>
              <a:buSzTx/>
              <a:buFont typeface="Verdana" pitchFamily="34" charset="0"/>
              <a:buChar char="-"/>
              <a:tabLst/>
              <a:defRPr sz="1000"/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8" name="Date Placeholder 19"/>
          <p:cNvSpPr>
            <a:spLocks noGrp="1"/>
          </p:cNvSpPr>
          <p:nvPr>
            <p:ph type="dt" sz="half" idx="2"/>
          </p:nvPr>
        </p:nvSpPr>
        <p:spPr>
          <a:xfrm>
            <a:off x="6972171" y="4913889"/>
            <a:ext cx="1295997" cy="11033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4700" y="4903176"/>
            <a:ext cx="425777" cy="12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600"/>
            </a:lvl1pPr>
          </a:lstStyle>
          <a:p>
            <a:pPr fontAlgn="base">
              <a:spcAft>
                <a:spcPct val="0"/>
              </a:spcAft>
            </a:pPr>
            <a:fld id="{DF5C34F6-00AF-4045-985A-3B429E0AF1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4819" y="326032"/>
            <a:ext cx="7251192" cy="587689"/>
          </a:xfrm>
        </p:spPr>
        <p:txBody>
          <a:bodyPr/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1800" b="1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BCA03878-18DD-419A-8FD5-DC5A9BEEBB94}"/>
              </a:ext>
            </a:extLst>
          </p:cNvPr>
          <p:cNvSpPr txBox="1"/>
          <p:nvPr userDrawn="1"/>
        </p:nvSpPr>
        <p:spPr>
          <a:xfrm>
            <a:off x="463731" y="4936646"/>
            <a:ext cx="1752600" cy="9289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 3" pitchFamily="18" charset="2"/>
              <a:buNone/>
              <a:tabLst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SES Proprietary and Confidential   |</a:t>
            </a:r>
          </a:p>
        </p:txBody>
      </p:sp>
      <p:sp>
        <p:nvSpPr>
          <p:cNvPr id="16" name="Tijdelijke aanduiding voor tekst 4">
            <a:extLst>
              <a:ext uri="{FF2B5EF4-FFF2-40B4-BE49-F238E27FC236}">
                <a16:creationId xmlns:a16="http://schemas.microsoft.com/office/drawing/2014/main" id="{390DDA55-1D67-430B-BBAC-0CAB292105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22308" y="4881008"/>
            <a:ext cx="5148301" cy="2186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"/>
            </a:lvl1pPr>
          </a:lstStyle>
          <a:p>
            <a:pPr lvl="0"/>
            <a:r>
              <a:rPr lang="nl-NL" dirty="0"/>
              <a:t>[ </a:t>
            </a:r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]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61963" y="1203325"/>
            <a:ext cx="2651760" cy="352301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lnSpc>
                <a:spcPct val="100000"/>
              </a:lnSpc>
              <a:defRPr sz="1400"/>
            </a:lvl1pPr>
            <a:lvl2pPr marL="449989" marR="0" indent="-180970" algn="l" defTabSz="914377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800"/>
              </a:spcAft>
              <a:buClrTx/>
              <a:buSzPct val="100000"/>
              <a:buFont typeface="Arial" pitchFamily="34" charset="0"/>
              <a:buChar char="•"/>
              <a:tabLst/>
              <a:defRPr sz="1200"/>
            </a:lvl2pPr>
            <a:lvl3pPr marL="628635" marR="0" indent="-180970" algn="l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Tx/>
              <a:buSzTx/>
              <a:buFont typeface="Verdana" pitchFamily="34" charset="0"/>
              <a:buChar char="-"/>
              <a:tabLst/>
              <a:defRPr sz="1000"/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3"/>
          </p:nvPr>
        </p:nvSpPr>
        <p:spPr>
          <a:xfrm>
            <a:off x="6035040" y="1203325"/>
            <a:ext cx="2651760" cy="352301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lnSpc>
                <a:spcPct val="100000"/>
              </a:lnSpc>
              <a:defRPr sz="1400"/>
            </a:lvl1pPr>
            <a:lvl2pPr marL="449989" marR="0" indent="-180970" algn="l" defTabSz="914377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800"/>
              </a:spcAft>
              <a:buClrTx/>
              <a:buSzPct val="100000"/>
              <a:buFont typeface="Arial" pitchFamily="34" charset="0"/>
              <a:buChar char="•"/>
              <a:tabLst/>
              <a:defRPr sz="1200"/>
            </a:lvl2pPr>
            <a:lvl3pPr marL="628635" marR="0" indent="-180970" algn="l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Tx/>
              <a:buSzTx/>
              <a:buFont typeface="Verdana" pitchFamily="34" charset="0"/>
              <a:buChar char="-"/>
              <a:tabLst/>
              <a:defRPr sz="1000"/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3246120" y="1203325"/>
            <a:ext cx="2651760" cy="352301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lnSpc>
                <a:spcPct val="100000"/>
              </a:lnSpc>
              <a:defRPr sz="1400"/>
            </a:lvl1pPr>
            <a:lvl2pPr marL="449989" marR="0" indent="-180970" algn="l" defTabSz="914377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800"/>
              </a:spcAft>
              <a:buClrTx/>
              <a:buSzPct val="100000"/>
              <a:buFont typeface="Arial" pitchFamily="34" charset="0"/>
              <a:buChar char="•"/>
              <a:tabLst/>
              <a:defRPr sz="1200"/>
            </a:lvl2pPr>
            <a:lvl3pPr marL="628635" marR="0" indent="-180970" algn="l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Tx/>
              <a:buSzTx/>
              <a:buFont typeface="Verdana" pitchFamily="34" charset="0"/>
              <a:buChar char="-"/>
              <a:tabLst/>
              <a:defRPr sz="1000"/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9" name="Date Placeholder 19"/>
          <p:cNvSpPr>
            <a:spLocks noGrp="1"/>
          </p:cNvSpPr>
          <p:nvPr>
            <p:ph type="dt" sz="half" idx="2"/>
          </p:nvPr>
        </p:nvSpPr>
        <p:spPr>
          <a:xfrm>
            <a:off x="6972171" y="4913889"/>
            <a:ext cx="1295997" cy="11033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4700" y="4903176"/>
            <a:ext cx="425777" cy="12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600"/>
            </a:lvl1pPr>
          </a:lstStyle>
          <a:p>
            <a:pPr fontAlgn="base">
              <a:spcAft>
                <a:spcPct val="0"/>
              </a:spcAft>
            </a:pPr>
            <a:fld id="{DF5C34F6-00AF-4045-985A-3B429E0AF1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4819" y="326032"/>
            <a:ext cx="7251192" cy="587689"/>
          </a:xfrm>
        </p:spPr>
        <p:txBody>
          <a:bodyPr/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1800" b="1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A6DEC5-87E2-4FB0-A6FC-56B16FF389C0}"/>
              </a:ext>
            </a:extLst>
          </p:cNvPr>
          <p:cNvSpPr txBox="1"/>
          <p:nvPr userDrawn="1"/>
        </p:nvSpPr>
        <p:spPr>
          <a:xfrm>
            <a:off x="463731" y="4936646"/>
            <a:ext cx="1752600" cy="9289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 3" pitchFamily="18" charset="2"/>
              <a:buNone/>
              <a:tabLst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SES Proprietary and Confidential   |</a:t>
            </a:r>
          </a:p>
        </p:txBody>
      </p:sp>
      <p:sp>
        <p:nvSpPr>
          <p:cNvPr id="17" name="Tijdelijke aanduiding voor tekst 4">
            <a:extLst>
              <a:ext uri="{FF2B5EF4-FFF2-40B4-BE49-F238E27FC236}">
                <a16:creationId xmlns:a16="http://schemas.microsoft.com/office/drawing/2014/main" id="{33BBF362-D898-4565-AB13-33608D1563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22308" y="4881008"/>
            <a:ext cx="5148301" cy="2186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"/>
            </a:lvl1pPr>
          </a:lstStyle>
          <a:p>
            <a:pPr lvl="0"/>
            <a:r>
              <a:rPr lang="nl-NL" dirty="0"/>
              <a:t>[ </a:t>
            </a:r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]</a:t>
            </a:r>
          </a:p>
        </p:txBody>
      </p:sp>
    </p:spTree>
    <p:extLst>
      <p:ext uri="{BB962C8B-B14F-4D97-AF65-F5344CB8AC3E}">
        <p14:creationId xmlns:p14="http://schemas.microsoft.com/office/powerpoint/2010/main" val="133747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4819" y="1203325"/>
            <a:ext cx="3937794" cy="34925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400"/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3"/>
          </p:nvPr>
        </p:nvSpPr>
        <p:spPr>
          <a:xfrm>
            <a:off x="4756151" y="1203325"/>
            <a:ext cx="3935412" cy="35230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400"/>
            </a:lvl1pPr>
            <a:lvl2pPr marL="449989" marR="0" indent="-180970" algn="l" defTabSz="914377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800"/>
              </a:spcAft>
              <a:buClrTx/>
              <a:buSzPct val="100000"/>
              <a:buFont typeface="Arial" pitchFamily="34" charset="0"/>
              <a:buChar char="•"/>
              <a:tabLst/>
              <a:defRPr sz="1200"/>
            </a:lvl2pPr>
            <a:lvl3pPr marL="628635" marR="0" indent="-180970" algn="l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Tx/>
              <a:buSzTx/>
              <a:buFont typeface="Verdana" pitchFamily="34" charset="0"/>
              <a:buChar char="-"/>
              <a:tabLst/>
              <a:defRPr sz="1000"/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3" name="Date Placeholder 19"/>
          <p:cNvSpPr>
            <a:spLocks noGrp="1"/>
          </p:cNvSpPr>
          <p:nvPr>
            <p:ph type="dt" sz="half" idx="2"/>
          </p:nvPr>
        </p:nvSpPr>
        <p:spPr>
          <a:xfrm>
            <a:off x="6972171" y="4913889"/>
            <a:ext cx="1295997" cy="11033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4700" y="4903176"/>
            <a:ext cx="425777" cy="12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600"/>
            </a:lvl1pPr>
          </a:lstStyle>
          <a:p>
            <a:pPr fontAlgn="base">
              <a:spcAft>
                <a:spcPct val="0"/>
              </a:spcAft>
            </a:pPr>
            <a:fld id="{DF5C34F6-00AF-4045-985A-3B429E0AF1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4819" y="326032"/>
            <a:ext cx="7251192" cy="587689"/>
          </a:xfrm>
        </p:spPr>
        <p:txBody>
          <a:bodyPr/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1800" b="1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B631D6-F47F-4D36-A458-5221DB790F35}"/>
              </a:ext>
            </a:extLst>
          </p:cNvPr>
          <p:cNvSpPr txBox="1"/>
          <p:nvPr userDrawn="1"/>
        </p:nvSpPr>
        <p:spPr>
          <a:xfrm>
            <a:off x="463731" y="4936646"/>
            <a:ext cx="1752600" cy="9289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 3" pitchFamily="18" charset="2"/>
              <a:buNone/>
              <a:tabLst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SES Proprietary and Confidential   |</a:t>
            </a:r>
          </a:p>
        </p:txBody>
      </p:sp>
      <p:sp>
        <p:nvSpPr>
          <p:cNvPr id="17" name="Tijdelijke aanduiding voor tekst 4">
            <a:extLst>
              <a:ext uri="{FF2B5EF4-FFF2-40B4-BE49-F238E27FC236}">
                <a16:creationId xmlns:a16="http://schemas.microsoft.com/office/drawing/2014/main" id="{CF621DE4-DE13-46D6-A84F-5465B38825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22308" y="4881008"/>
            <a:ext cx="5148301" cy="2186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"/>
            </a:lvl1pPr>
          </a:lstStyle>
          <a:p>
            <a:pPr lvl="0"/>
            <a:r>
              <a:rPr lang="nl-NL" dirty="0"/>
              <a:t>[ </a:t>
            </a:r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]</a:t>
            </a:r>
          </a:p>
        </p:txBody>
      </p:sp>
    </p:spTree>
    <p:extLst>
      <p:ext uri="{BB962C8B-B14F-4D97-AF65-F5344CB8AC3E}">
        <p14:creationId xmlns:p14="http://schemas.microsoft.com/office/powerpoint/2010/main" val="156825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751388" y="1199792"/>
            <a:ext cx="3935412" cy="3496033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6"/>
          </p:nvPr>
        </p:nvSpPr>
        <p:spPr>
          <a:xfrm>
            <a:off x="462609" y="1203325"/>
            <a:ext cx="3930004" cy="35230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400"/>
            </a:lvl1pPr>
            <a:lvl2pPr marL="449989" marR="0" indent="-180970" algn="l" defTabSz="914377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800"/>
              </a:spcAft>
              <a:buClrTx/>
              <a:buSzPct val="100000"/>
              <a:buFont typeface="Arial" pitchFamily="34" charset="0"/>
              <a:buChar char="•"/>
              <a:tabLst/>
              <a:defRPr sz="1200"/>
            </a:lvl2pPr>
            <a:lvl3pPr marL="628635" marR="0" indent="-180970" algn="l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Tx/>
              <a:buSzTx/>
              <a:buFont typeface="Verdana" pitchFamily="34" charset="0"/>
              <a:buChar char="-"/>
              <a:tabLst/>
              <a:defRPr sz="1000"/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3" name="Date Placeholder 19"/>
          <p:cNvSpPr>
            <a:spLocks noGrp="1"/>
          </p:cNvSpPr>
          <p:nvPr>
            <p:ph type="dt" sz="half" idx="2"/>
          </p:nvPr>
        </p:nvSpPr>
        <p:spPr>
          <a:xfrm>
            <a:off x="6972171" y="4913889"/>
            <a:ext cx="1295997" cy="11033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4700" y="4903176"/>
            <a:ext cx="425777" cy="12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600"/>
            </a:lvl1pPr>
          </a:lstStyle>
          <a:p>
            <a:pPr fontAlgn="base">
              <a:spcAft>
                <a:spcPct val="0"/>
              </a:spcAft>
            </a:pPr>
            <a:fld id="{DF5C34F6-00AF-4045-985A-3B429E0AF1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4819" y="326032"/>
            <a:ext cx="7251192" cy="587689"/>
          </a:xfrm>
        </p:spPr>
        <p:txBody>
          <a:bodyPr/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1800" b="1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874D10-8779-4C7E-B595-874EF08F36E8}"/>
              </a:ext>
            </a:extLst>
          </p:cNvPr>
          <p:cNvSpPr txBox="1"/>
          <p:nvPr userDrawn="1"/>
        </p:nvSpPr>
        <p:spPr>
          <a:xfrm>
            <a:off x="463731" y="4936646"/>
            <a:ext cx="1752600" cy="9289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 3" pitchFamily="18" charset="2"/>
              <a:buNone/>
              <a:tabLst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SES Proprietary and Confidential   |</a:t>
            </a:r>
          </a:p>
        </p:txBody>
      </p:sp>
      <p:sp>
        <p:nvSpPr>
          <p:cNvPr id="17" name="Tijdelijke aanduiding voor tekst 4">
            <a:extLst>
              <a:ext uri="{FF2B5EF4-FFF2-40B4-BE49-F238E27FC236}">
                <a16:creationId xmlns:a16="http://schemas.microsoft.com/office/drawing/2014/main" id="{84B1E559-975A-442C-A054-9D9937A071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22308" y="4881008"/>
            <a:ext cx="5148301" cy="2186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"/>
            </a:lvl1pPr>
          </a:lstStyle>
          <a:p>
            <a:pPr lvl="0"/>
            <a:r>
              <a:rPr lang="nl-NL" dirty="0"/>
              <a:t>[ </a:t>
            </a:r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]</a:t>
            </a:r>
          </a:p>
        </p:txBody>
      </p:sp>
    </p:spTree>
    <p:extLst>
      <p:ext uri="{BB962C8B-B14F-4D97-AF65-F5344CB8AC3E}">
        <p14:creationId xmlns:p14="http://schemas.microsoft.com/office/powerpoint/2010/main" val="281531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eft + tex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61963" y="1203325"/>
            <a:ext cx="3930002" cy="32428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300"/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3"/>
          </p:nvPr>
        </p:nvSpPr>
        <p:spPr>
          <a:xfrm>
            <a:off x="4751388" y="1203325"/>
            <a:ext cx="3935412" cy="35230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400"/>
            </a:lvl1pPr>
            <a:lvl2pPr marL="449989" marR="0" indent="-180970" algn="l" defTabSz="914377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800"/>
              </a:spcAft>
              <a:buClrTx/>
              <a:buSzPct val="100000"/>
              <a:buFont typeface="Arial" pitchFamily="34" charset="0"/>
              <a:buChar char="•"/>
              <a:tabLst/>
              <a:defRPr sz="1200"/>
            </a:lvl2pPr>
            <a:lvl3pPr marL="628635" marR="0" indent="-180970" algn="l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Tx/>
              <a:buSzTx/>
              <a:buFont typeface="Verdana" pitchFamily="34" charset="0"/>
              <a:buChar char="-"/>
              <a:tabLst/>
              <a:defRPr sz="1000"/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446141"/>
            <a:ext cx="4050792" cy="360000"/>
          </a:xfrm>
          <a:prstGeom prst="rect">
            <a:avLst/>
          </a:prstGeom>
        </p:spPr>
        <p:txBody>
          <a:bodyPr lIns="0" tIns="72000" rIns="0" bIns="0" anchor="t" anchorCtr="0"/>
          <a:lstStyle>
            <a:lvl1pPr marL="0" indent="0">
              <a:buNone/>
              <a:defRPr lang="en-US" sz="8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CA" dirty="0"/>
            </a:lvl5pPr>
          </a:lstStyle>
          <a:p>
            <a:pPr marL="0" indent="0">
              <a:buNone/>
            </a:pPr>
            <a:r>
              <a:rPr lang="en-GB" sz="800" noProof="0" dirty="0"/>
              <a:t>This is the caption for this image, Arial Regular 8 pt.</a:t>
            </a:r>
          </a:p>
        </p:txBody>
      </p:sp>
      <p:sp>
        <p:nvSpPr>
          <p:cNvPr id="13" name="Date Placeholder 19"/>
          <p:cNvSpPr>
            <a:spLocks noGrp="1"/>
          </p:cNvSpPr>
          <p:nvPr>
            <p:ph type="dt" sz="half" idx="2"/>
          </p:nvPr>
        </p:nvSpPr>
        <p:spPr>
          <a:xfrm>
            <a:off x="6972171" y="4913889"/>
            <a:ext cx="1295997" cy="11033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4700" y="4903176"/>
            <a:ext cx="425777" cy="12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600"/>
            </a:lvl1pPr>
          </a:lstStyle>
          <a:p>
            <a:pPr fontAlgn="base">
              <a:spcAft>
                <a:spcPct val="0"/>
              </a:spcAft>
            </a:pPr>
            <a:fld id="{DF5C34F6-00AF-4045-985A-3B429E0AF1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4819" y="326032"/>
            <a:ext cx="7251192" cy="587689"/>
          </a:xfrm>
        </p:spPr>
        <p:txBody>
          <a:bodyPr/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1800" b="1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211A4712-44F1-45BE-AB94-B51AF6E3DB02}"/>
              </a:ext>
            </a:extLst>
          </p:cNvPr>
          <p:cNvSpPr txBox="1"/>
          <p:nvPr userDrawn="1"/>
        </p:nvSpPr>
        <p:spPr>
          <a:xfrm>
            <a:off x="463731" y="4936646"/>
            <a:ext cx="1752600" cy="9289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 3" pitchFamily="18" charset="2"/>
              <a:buNone/>
              <a:tabLst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SES Proprietary and Confidential   |</a:t>
            </a:r>
          </a:p>
        </p:txBody>
      </p:sp>
      <p:sp>
        <p:nvSpPr>
          <p:cNvPr id="18" name="Tijdelijke aanduiding voor tekst 4">
            <a:extLst>
              <a:ext uri="{FF2B5EF4-FFF2-40B4-BE49-F238E27FC236}">
                <a16:creationId xmlns:a16="http://schemas.microsoft.com/office/drawing/2014/main" id="{C03DE589-8863-4172-A1E7-D88C386605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22308" y="4881008"/>
            <a:ext cx="5148301" cy="2186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"/>
            </a:lvl1pPr>
          </a:lstStyle>
          <a:p>
            <a:pPr lvl="0"/>
            <a:r>
              <a:rPr lang="nl-NL" dirty="0"/>
              <a:t>[ </a:t>
            </a:r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]</a:t>
            </a:r>
          </a:p>
        </p:txBody>
      </p:sp>
    </p:spTree>
    <p:extLst>
      <p:ext uri="{BB962C8B-B14F-4D97-AF65-F5344CB8AC3E}">
        <p14:creationId xmlns:p14="http://schemas.microsoft.com/office/powerpoint/2010/main" val="100810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right + tex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751388" y="1203325"/>
            <a:ext cx="3935412" cy="324281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751388" y="4446141"/>
            <a:ext cx="3935412" cy="360000"/>
          </a:xfrm>
          <a:prstGeom prst="rect">
            <a:avLst/>
          </a:prstGeom>
        </p:spPr>
        <p:txBody>
          <a:bodyPr lIns="0" tIns="72000" rIns="0" bIns="0" anchor="t" anchorCtr="0"/>
          <a:lstStyle>
            <a:lvl1pPr marL="0" indent="0">
              <a:buNone/>
              <a:defRPr lang="en-US" sz="8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CA" dirty="0"/>
            </a:lvl5pPr>
          </a:lstStyle>
          <a:p>
            <a:pPr marL="0" indent="0">
              <a:buNone/>
            </a:pPr>
            <a:r>
              <a:rPr lang="en-GB" sz="800" noProof="0" dirty="0"/>
              <a:t>This is the caption for this image, Arial Regular 8 pt.</a:t>
            </a:r>
          </a:p>
        </p:txBody>
      </p:sp>
      <p:sp>
        <p:nvSpPr>
          <p:cNvPr id="14" name="Date Placeholder 19"/>
          <p:cNvSpPr>
            <a:spLocks noGrp="1"/>
          </p:cNvSpPr>
          <p:nvPr>
            <p:ph type="dt" sz="half" idx="2"/>
          </p:nvPr>
        </p:nvSpPr>
        <p:spPr>
          <a:xfrm>
            <a:off x="6972171" y="4913889"/>
            <a:ext cx="1295997" cy="11033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4700" y="4903176"/>
            <a:ext cx="425777" cy="12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600"/>
            </a:lvl1pPr>
          </a:lstStyle>
          <a:p>
            <a:pPr fontAlgn="base">
              <a:spcAft>
                <a:spcPct val="0"/>
              </a:spcAft>
            </a:pPr>
            <a:fld id="{DF5C34F6-00AF-4045-985A-3B429E0AF1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6"/>
          </p:nvPr>
        </p:nvSpPr>
        <p:spPr>
          <a:xfrm>
            <a:off x="462609" y="1203325"/>
            <a:ext cx="3930004" cy="35230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400"/>
            </a:lvl1pPr>
            <a:lvl2pPr marL="449989" marR="0" indent="-180970" algn="l" defTabSz="914377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800"/>
              </a:spcAft>
              <a:buClrTx/>
              <a:buSzPct val="100000"/>
              <a:buFont typeface="Arial" pitchFamily="34" charset="0"/>
              <a:buChar char="•"/>
              <a:tabLst/>
              <a:defRPr sz="1200"/>
            </a:lvl2pPr>
            <a:lvl3pPr marL="628635" marR="0" indent="-180970" algn="l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Tx/>
              <a:buSzTx/>
              <a:buFont typeface="Verdana" pitchFamily="34" charset="0"/>
              <a:buChar char="-"/>
              <a:tabLst/>
              <a:defRPr sz="1000"/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4819" y="326032"/>
            <a:ext cx="7251192" cy="587689"/>
          </a:xfrm>
        </p:spPr>
        <p:txBody>
          <a:bodyPr/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1800" b="1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56C53DFE-C671-429C-9CD6-4E4DAD292345}"/>
              </a:ext>
            </a:extLst>
          </p:cNvPr>
          <p:cNvSpPr txBox="1"/>
          <p:nvPr userDrawn="1"/>
        </p:nvSpPr>
        <p:spPr>
          <a:xfrm>
            <a:off x="463731" y="4936646"/>
            <a:ext cx="1752600" cy="9289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 3" pitchFamily="18" charset="2"/>
              <a:buNone/>
              <a:tabLst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SES Proprietary and Confidential   |</a:t>
            </a:r>
          </a:p>
        </p:txBody>
      </p:sp>
      <p:sp>
        <p:nvSpPr>
          <p:cNvPr id="19" name="Tijdelijke aanduiding voor tekst 4">
            <a:extLst>
              <a:ext uri="{FF2B5EF4-FFF2-40B4-BE49-F238E27FC236}">
                <a16:creationId xmlns:a16="http://schemas.microsoft.com/office/drawing/2014/main" id="{55E83D27-D645-4463-A63C-6F5E7CCA3D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22308" y="4881008"/>
            <a:ext cx="5148301" cy="2186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"/>
            </a:lvl1pPr>
          </a:lstStyle>
          <a:p>
            <a:pPr lvl="0"/>
            <a:r>
              <a:rPr lang="nl-NL" dirty="0"/>
              <a:t>[ </a:t>
            </a:r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]</a:t>
            </a:r>
          </a:p>
        </p:txBody>
      </p:sp>
    </p:spTree>
    <p:extLst>
      <p:ext uri="{BB962C8B-B14F-4D97-AF65-F5344CB8AC3E}">
        <p14:creationId xmlns:p14="http://schemas.microsoft.com/office/powerpoint/2010/main" val="145084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1963" y="1203325"/>
            <a:ext cx="8229600" cy="34925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3" name="Date Placeholder 19"/>
          <p:cNvSpPr>
            <a:spLocks noGrp="1"/>
          </p:cNvSpPr>
          <p:nvPr>
            <p:ph type="dt" sz="half" idx="2"/>
          </p:nvPr>
        </p:nvSpPr>
        <p:spPr>
          <a:xfrm>
            <a:off x="6972171" y="4913889"/>
            <a:ext cx="1295997" cy="11033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4700" y="4903176"/>
            <a:ext cx="425777" cy="12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600"/>
            </a:lvl1pPr>
          </a:lstStyle>
          <a:p>
            <a:pPr fontAlgn="base">
              <a:spcAft>
                <a:spcPct val="0"/>
              </a:spcAft>
            </a:pPr>
            <a:fld id="{DF5C34F6-00AF-4045-985A-3B429E0AF1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4819" y="326032"/>
            <a:ext cx="7251192" cy="587689"/>
          </a:xfrm>
        </p:spPr>
        <p:txBody>
          <a:bodyPr/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1800" b="1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5E340FC4-E394-4281-9748-B427CAB3CAE9}"/>
              </a:ext>
            </a:extLst>
          </p:cNvPr>
          <p:cNvSpPr txBox="1"/>
          <p:nvPr userDrawn="1"/>
        </p:nvSpPr>
        <p:spPr>
          <a:xfrm>
            <a:off x="463731" y="4936646"/>
            <a:ext cx="1752600" cy="9289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 3" pitchFamily="18" charset="2"/>
              <a:buNone/>
              <a:tabLst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SES Proprietary and Confidential   |</a:t>
            </a:r>
          </a:p>
        </p:txBody>
      </p:sp>
      <p:sp>
        <p:nvSpPr>
          <p:cNvPr id="16" name="Tijdelijke aanduiding voor tekst 4">
            <a:extLst>
              <a:ext uri="{FF2B5EF4-FFF2-40B4-BE49-F238E27FC236}">
                <a16:creationId xmlns:a16="http://schemas.microsoft.com/office/drawing/2014/main" id="{827B4391-C116-47A8-A339-4745E23E12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22308" y="4881008"/>
            <a:ext cx="5148301" cy="2186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"/>
            </a:lvl1pPr>
          </a:lstStyle>
          <a:p>
            <a:pPr lvl="0"/>
            <a:r>
              <a:rPr lang="nl-NL" dirty="0"/>
              <a:t>[ </a:t>
            </a:r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]</a:t>
            </a:r>
          </a:p>
        </p:txBody>
      </p:sp>
    </p:spTree>
    <p:extLst>
      <p:ext uri="{BB962C8B-B14F-4D97-AF65-F5344CB8AC3E}">
        <p14:creationId xmlns:p14="http://schemas.microsoft.com/office/powerpoint/2010/main" val="360671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1963" y="1203326"/>
            <a:ext cx="8224837" cy="324281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446141"/>
            <a:ext cx="8229600" cy="360000"/>
          </a:xfrm>
          <a:prstGeom prst="rect">
            <a:avLst/>
          </a:prstGeom>
        </p:spPr>
        <p:txBody>
          <a:bodyPr lIns="0" tIns="72000" rIns="0" bIns="0" anchor="t" anchorCtr="0"/>
          <a:lstStyle>
            <a:lvl1pPr marL="0" indent="0">
              <a:buNone/>
              <a:defRPr lang="en-US" sz="8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CA" dirty="0"/>
            </a:lvl5pPr>
          </a:lstStyle>
          <a:p>
            <a:pPr marL="0" indent="0">
              <a:buNone/>
            </a:pPr>
            <a:r>
              <a:rPr lang="en-GB" sz="800" noProof="0" dirty="0"/>
              <a:t>This is the caption for this image, Arial Regular 8 pt.</a:t>
            </a:r>
          </a:p>
        </p:txBody>
      </p:sp>
      <p:sp>
        <p:nvSpPr>
          <p:cNvPr id="14" name="Date Placeholder 19"/>
          <p:cNvSpPr>
            <a:spLocks noGrp="1"/>
          </p:cNvSpPr>
          <p:nvPr>
            <p:ph type="dt" sz="half" idx="2"/>
          </p:nvPr>
        </p:nvSpPr>
        <p:spPr>
          <a:xfrm>
            <a:off x="6972171" y="4913889"/>
            <a:ext cx="1295997" cy="11033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4700" y="4903176"/>
            <a:ext cx="425777" cy="12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600"/>
            </a:lvl1pPr>
          </a:lstStyle>
          <a:p>
            <a:pPr fontAlgn="base">
              <a:spcAft>
                <a:spcPct val="0"/>
              </a:spcAft>
            </a:pPr>
            <a:fld id="{DF5C34F6-00AF-4045-985A-3B429E0AF1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4819" y="326032"/>
            <a:ext cx="7251192" cy="587689"/>
          </a:xfrm>
        </p:spPr>
        <p:txBody>
          <a:bodyPr/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1800" b="1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40CF4556-4819-496A-BB21-0039FEEC710D}"/>
              </a:ext>
            </a:extLst>
          </p:cNvPr>
          <p:cNvSpPr txBox="1"/>
          <p:nvPr userDrawn="1"/>
        </p:nvSpPr>
        <p:spPr>
          <a:xfrm>
            <a:off x="463731" y="4936646"/>
            <a:ext cx="1752600" cy="9289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 3" pitchFamily="18" charset="2"/>
              <a:buNone/>
              <a:tabLst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SES Proprietary and Confidential   |</a:t>
            </a:r>
          </a:p>
        </p:txBody>
      </p:sp>
      <p:sp>
        <p:nvSpPr>
          <p:cNvPr id="18" name="Tijdelijke aanduiding voor tekst 4">
            <a:extLst>
              <a:ext uri="{FF2B5EF4-FFF2-40B4-BE49-F238E27FC236}">
                <a16:creationId xmlns:a16="http://schemas.microsoft.com/office/drawing/2014/main" id="{CEEFFCD8-3B85-43CF-A15E-11F7AFBE5A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22308" y="4881008"/>
            <a:ext cx="5148301" cy="2186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"/>
            </a:lvl1pPr>
          </a:lstStyle>
          <a:p>
            <a:pPr lvl="0"/>
            <a:r>
              <a:rPr lang="nl-NL" dirty="0"/>
              <a:t>[ </a:t>
            </a:r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]</a:t>
            </a:r>
          </a:p>
        </p:txBody>
      </p:sp>
    </p:spTree>
    <p:extLst>
      <p:ext uri="{BB962C8B-B14F-4D97-AF65-F5344CB8AC3E}">
        <p14:creationId xmlns:p14="http://schemas.microsoft.com/office/powerpoint/2010/main" val="270263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9"/>
          <p:cNvSpPr>
            <a:spLocks noGrp="1"/>
          </p:cNvSpPr>
          <p:nvPr>
            <p:ph type="dt" sz="half" idx="2"/>
          </p:nvPr>
        </p:nvSpPr>
        <p:spPr>
          <a:xfrm>
            <a:off x="6972171" y="4913889"/>
            <a:ext cx="1295997" cy="11033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4700" y="4903176"/>
            <a:ext cx="425777" cy="12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600"/>
            </a:lvl1pPr>
          </a:lstStyle>
          <a:p>
            <a:pPr fontAlgn="base">
              <a:spcAft>
                <a:spcPct val="0"/>
              </a:spcAft>
            </a:pPr>
            <a:fld id="{DF5C34F6-00AF-4045-985A-3B429E0AF1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4819" y="326032"/>
            <a:ext cx="7251192" cy="587689"/>
          </a:xfrm>
        </p:spPr>
        <p:txBody>
          <a:bodyPr/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1800" b="1" kern="120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F54CE5D2-4775-45DF-A59C-F3F093AD2BB2}"/>
              </a:ext>
            </a:extLst>
          </p:cNvPr>
          <p:cNvSpPr txBox="1"/>
          <p:nvPr userDrawn="1"/>
        </p:nvSpPr>
        <p:spPr>
          <a:xfrm>
            <a:off x="463731" y="4936646"/>
            <a:ext cx="1752600" cy="9289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 3" pitchFamily="18" charset="2"/>
              <a:buNone/>
              <a:tabLst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SES Proprietary and Confidential   |</a:t>
            </a:r>
          </a:p>
        </p:txBody>
      </p:sp>
      <p:sp>
        <p:nvSpPr>
          <p:cNvPr id="14" name="Tijdelijke aanduiding voor tekst 4">
            <a:extLst>
              <a:ext uri="{FF2B5EF4-FFF2-40B4-BE49-F238E27FC236}">
                <a16:creationId xmlns:a16="http://schemas.microsoft.com/office/drawing/2014/main" id="{EDA62449-C598-4411-97A6-CAE39931CC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22308" y="4881008"/>
            <a:ext cx="5148301" cy="2186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"/>
            </a:lvl1pPr>
          </a:lstStyle>
          <a:p>
            <a:pPr lvl="0"/>
            <a:r>
              <a:rPr lang="nl-NL" dirty="0"/>
              <a:t>[ </a:t>
            </a:r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]</a:t>
            </a:r>
          </a:p>
        </p:txBody>
      </p:sp>
    </p:spTree>
    <p:extLst>
      <p:ext uri="{BB962C8B-B14F-4D97-AF65-F5344CB8AC3E}">
        <p14:creationId xmlns:p14="http://schemas.microsoft.com/office/powerpoint/2010/main" val="195089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952972-1F74-4D63-AE10-A27A629A1C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54" y="762"/>
            <a:ext cx="9141291" cy="51419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8BACCC-A8E9-4DF6-8D9D-E8122E3BFB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8074172" y="303170"/>
            <a:ext cx="731520" cy="334850"/>
          </a:xfrm>
          <a:prstGeom prst="rect">
            <a:avLst/>
          </a:prstGeom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84F06FF-0D24-4DD6-BC68-CB47A4447F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2439" y="711034"/>
            <a:ext cx="4692768" cy="2380183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ts val="4000"/>
              </a:lnSpc>
              <a:buNone/>
              <a:defRPr sz="4800" b="1" spc="-150" baseline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 dirty="0"/>
              <a:t>THE STORY BEHIND THAT GREAT GOAL</a:t>
            </a:r>
          </a:p>
        </p:txBody>
      </p:sp>
    </p:spTree>
    <p:extLst>
      <p:ext uri="{BB962C8B-B14F-4D97-AF65-F5344CB8AC3E}">
        <p14:creationId xmlns:p14="http://schemas.microsoft.com/office/powerpoint/2010/main" val="282747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461275" y="4797653"/>
            <a:ext cx="8229600" cy="0"/>
          </a:xfrm>
          <a:prstGeom prst="line">
            <a:avLst/>
          </a:prstGeom>
          <a:noFill/>
          <a:ln w="63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200" noProof="0">
              <a:solidFill>
                <a:srgbClr val="000000"/>
              </a:solidFill>
            </a:endParaRPr>
          </a:p>
        </p:txBody>
      </p:sp>
      <p:sp>
        <p:nvSpPr>
          <p:cNvPr id="13" name="Date Placeholder 19"/>
          <p:cNvSpPr>
            <a:spLocks noGrp="1"/>
          </p:cNvSpPr>
          <p:nvPr>
            <p:ph type="dt" sz="half" idx="2"/>
          </p:nvPr>
        </p:nvSpPr>
        <p:spPr>
          <a:xfrm>
            <a:off x="6972171" y="4913889"/>
            <a:ext cx="1295997" cy="11033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4700" y="4903176"/>
            <a:ext cx="425777" cy="12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600"/>
            </a:lvl1pPr>
          </a:lstStyle>
          <a:p>
            <a:pPr fontAlgn="base">
              <a:spcAft>
                <a:spcPct val="0"/>
              </a:spcAft>
            </a:pPr>
            <a:fld id="{DF5C34F6-00AF-4045-985A-3B429E0AF1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63731" y="4936646"/>
            <a:ext cx="1752600" cy="9289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 3" pitchFamily="18" charset="2"/>
              <a:buNone/>
              <a:tabLst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SES Proprietary and Confidential   |</a:t>
            </a:r>
          </a:p>
        </p:txBody>
      </p:sp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529BDF0D-0559-4791-946C-C736EDD2BC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22308" y="4881008"/>
            <a:ext cx="5148301" cy="2186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"/>
            </a:lvl1pPr>
          </a:lstStyle>
          <a:p>
            <a:pPr lvl="0"/>
            <a:r>
              <a:rPr lang="nl-NL" dirty="0"/>
              <a:t>[ </a:t>
            </a:r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]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03D6F90E-E569-4868-9DEA-738C966005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8074172" y="303170"/>
            <a:ext cx="731520" cy="33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7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Line 9"/>
          <p:cNvSpPr>
            <a:spLocks noChangeShapeType="1"/>
          </p:cNvSpPr>
          <p:nvPr userDrawn="1"/>
        </p:nvSpPr>
        <p:spPr bwMode="auto">
          <a:xfrm>
            <a:off x="463463" y="2795623"/>
            <a:ext cx="2191027" cy="0"/>
          </a:xfrm>
          <a:prstGeom prst="line">
            <a:avLst/>
          </a:prstGeom>
          <a:noFill/>
          <a:ln w="76200" cmpd="sng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200" noProof="0" dirty="0">
              <a:solidFill>
                <a:srgbClr val="0000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66344" y="2878627"/>
            <a:ext cx="2467926" cy="1304375"/>
          </a:xfrm>
        </p:spPr>
        <p:txBody>
          <a:bodyPr tIns="180000" anchor="t" anchorCtr="0"/>
          <a:lstStyle>
            <a:lvl1pPr>
              <a:lnSpc>
                <a:spcPts val="2000"/>
              </a:lnSpc>
              <a:defRPr sz="2400" spc="-5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 noProof="0" dirty="0"/>
              <a:t>SECTION </a:t>
            </a:r>
            <a:br>
              <a:rPr lang="en-GB" noProof="0" dirty="0"/>
            </a:br>
            <a:r>
              <a:rPr lang="en-GB" noProof="0" dirty="0"/>
              <a:t>TITLE 24pt</a:t>
            </a:r>
          </a:p>
        </p:txBody>
      </p:sp>
      <p:sp>
        <p:nvSpPr>
          <p:cNvPr id="2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4700" y="4903176"/>
            <a:ext cx="425777" cy="12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600">
                <a:solidFill>
                  <a:schemeClr val="bg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DF5C34F6-00AF-4045-985A-3B429E0AF111}" type="slidenum">
              <a:rPr lang="en-GB" smtClean="0"/>
              <a:pPr fontAlgn="base">
                <a:spcAft>
                  <a:spcPct val="0"/>
                </a:spcAft>
              </a:pPr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8076538" y="302840"/>
            <a:ext cx="731520" cy="334851"/>
          </a:xfrm>
          <a:prstGeom prst="rect">
            <a:avLst/>
          </a:prstGeom>
        </p:spPr>
      </p:pic>
      <p:sp>
        <p:nvSpPr>
          <p:cNvPr id="9" name="TextBox 29">
            <a:extLst>
              <a:ext uri="{FF2B5EF4-FFF2-40B4-BE49-F238E27FC236}">
                <a16:creationId xmlns:a16="http://schemas.microsoft.com/office/drawing/2014/main" id="{4792E711-2603-4CB6-B198-E7365CE98764}"/>
              </a:ext>
            </a:extLst>
          </p:cNvPr>
          <p:cNvSpPr txBox="1"/>
          <p:nvPr userDrawn="1"/>
        </p:nvSpPr>
        <p:spPr>
          <a:xfrm>
            <a:off x="463731" y="4913889"/>
            <a:ext cx="1384524" cy="11033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 3" pitchFamily="18" charset="2"/>
              <a:buNone/>
              <a:tabLst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SES Proprietary and Confidential   |</a:t>
            </a:r>
          </a:p>
        </p:txBody>
      </p:sp>
      <p:sp>
        <p:nvSpPr>
          <p:cNvPr id="14" name="Tijdelijke aanduiding voor tekst 4">
            <a:extLst>
              <a:ext uri="{FF2B5EF4-FFF2-40B4-BE49-F238E27FC236}">
                <a16:creationId xmlns:a16="http://schemas.microsoft.com/office/drawing/2014/main" id="{DB14E2E8-20CE-4FE6-AA3B-47F7FBC66C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22308" y="4881008"/>
            <a:ext cx="5148301" cy="2186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 </a:t>
            </a:r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]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B525C9FC-7C8E-48E4-9C41-FADD89E021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54" y="762"/>
            <a:ext cx="9141291" cy="5141976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16FCF79F-7638-4183-AB13-411ECE24B2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8074172" y="303170"/>
            <a:ext cx="731520" cy="3348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19C2661-F063-4479-AE52-78F2D7B29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77576"/>
            <a:ext cx="2467926" cy="1304375"/>
          </a:xfrm>
        </p:spPr>
        <p:txBody>
          <a:bodyPr tIns="180000" anchor="t" anchorCtr="0"/>
          <a:lstStyle>
            <a:lvl1pPr>
              <a:lnSpc>
                <a:spcPts val="2000"/>
              </a:lnSpc>
              <a:defRPr sz="2400" spc="-5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 noProof="0" dirty="0"/>
              <a:t>TAKE YOUR STORY ANYWHERE</a:t>
            </a: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3A378B2E-555D-4C70-A2DB-F3830AF1B9E2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457200" y="2804346"/>
            <a:ext cx="2261286" cy="0"/>
          </a:xfrm>
          <a:prstGeom prst="line">
            <a:avLst/>
          </a:pr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5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92AA53F4-AF98-4067-8AC8-78572597AA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54" y="762"/>
            <a:ext cx="9141291" cy="5141976"/>
          </a:xfrm>
          <a:prstGeom prst="rect">
            <a:avLst/>
          </a:prstGeom>
        </p:spPr>
      </p:pic>
      <p:sp>
        <p:nvSpPr>
          <p:cNvPr id="7" name="Line 9">
            <a:extLst>
              <a:ext uri="{FF2B5EF4-FFF2-40B4-BE49-F238E27FC236}">
                <a16:creationId xmlns:a16="http://schemas.microsoft.com/office/drawing/2014/main" id="{02AEF347-8577-4B84-A229-922EE36D823E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457200" y="2804346"/>
            <a:ext cx="2261286" cy="0"/>
          </a:xfrm>
          <a:prstGeom prst="line">
            <a:avLst/>
          </a:pr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200" dirty="0">
              <a:solidFill>
                <a:srgbClr val="000000"/>
              </a:solidFill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A230BC7E-C827-4642-8991-46407DE876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8074172" y="303170"/>
            <a:ext cx="731520" cy="3348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E71C376-D97B-4C60-A3BC-5CF6C10E9A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77576"/>
            <a:ext cx="2467926" cy="1304375"/>
          </a:xfrm>
        </p:spPr>
        <p:txBody>
          <a:bodyPr tIns="180000" anchor="t" anchorCtr="0"/>
          <a:lstStyle>
            <a:lvl1pPr>
              <a:lnSpc>
                <a:spcPts val="2000"/>
              </a:lnSpc>
              <a:defRPr sz="2400" spc="-5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 noProof="0" dirty="0"/>
              <a:t>TAKE YOUR STORY ANYWHERE</a:t>
            </a:r>
          </a:p>
        </p:txBody>
      </p:sp>
    </p:spTree>
    <p:extLst>
      <p:ext uri="{BB962C8B-B14F-4D97-AF65-F5344CB8AC3E}">
        <p14:creationId xmlns:p14="http://schemas.microsoft.com/office/powerpoint/2010/main" val="18262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0B3422FA-D6CC-4F87-9FB1-E64B8D1B40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54" y="762"/>
            <a:ext cx="9141291" cy="5141976"/>
          </a:xfrm>
          <a:prstGeom prst="rect">
            <a:avLst/>
          </a:prstGeom>
        </p:spPr>
      </p:pic>
      <p:sp>
        <p:nvSpPr>
          <p:cNvPr id="7" name="Line 9">
            <a:extLst>
              <a:ext uri="{FF2B5EF4-FFF2-40B4-BE49-F238E27FC236}">
                <a16:creationId xmlns:a16="http://schemas.microsoft.com/office/drawing/2014/main" id="{035879AD-D71A-4525-8BC4-42C3DADB8F46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457199" y="2804346"/>
            <a:ext cx="1808205" cy="0"/>
          </a:xfrm>
          <a:prstGeom prst="line">
            <a:avLst/>
          </a:pr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200" dirty="0">
              <a:solidFill>
                <a:srgbClr val="000000"/>
              </a:solidFill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A367BA4B-F9A6-4BEA-855C-52BFAC2295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8074172" y="303170"/>
            <a:ext cx="731520" cy="3348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94D14B9-7FBD-494E-9669-D0344B440E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77576"/>
            <a:ext cx="2467926" cy="1304375"/>
          </a:xfrm>
        </p:spPr>
        <p:txBody>
          <a:bodyPr tIns="180000" anchor="t" anchorCtr="0"/>
          <a:lstStyle>
            <a:lvl1pPr>
              <a:lnSpc>
                <a:spcPts val="2000"/>
              </a:lnSpc>
              <a:defRPr sz="2400" spc="-5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 noProof="0" dirty="0"/>
              <a:t>TAKE YOUR STORY ANYWHERE</a:t>
            </a:r>
          </a:p>
        </p:txBody>
      </p:sp>
    </p:spTree>
    <p:extLst>
      <p:ext uri="{BB962C8B-B14F-4D97-AF65-F5344CB8AC3E}">
        <p14:creationId xmlns:p14="http://schemas.microsoft.com/office/powerpoint/2010/main" val="259878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7E49A00C-BA7F-4CB6-937E-4B64AD0FAD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54" y="762"/>
            <a:ext cx="9141290" cy="5141976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Line 9">
            <a:extLst>
              <a:ext uri="{FF2B5EF4-FFF2-40B4-BE49-F238E27FC236}">
                <a16:creationId xmlns:a16="http://schemas.microsoft.com/office/drawing/2014/main" id="{3F89E56E-3504-4F5A-BE2A-82442C559DC6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457200" y="2804346"/>
            <a:ext cx="2261286" cy="0"/>
          </a:xfrm>
          <a:prstGeom prst="line">
            <a:avLst/>
          </a:pr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200" dirty="0">
              <a:solidFill>
                <a:srgbClr val="000000"/>
              </a:solidFill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3B3FC2C0-F742-4319-81ED-3B449676E3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8074172" y="303170"/>
            <a:ext cx="731520" cy="33485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D1EEB33-5211-4DDC-92FB-BAD95067BB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77576"/>
            <a:ext cx="2467926" cy="1304375"/>
          </a:xfrm>
        </p:spPr>
        <p:txBody>
          <a:bodyPr tIns="180000" anchor="t" anchorCtr="0"/>
          <a:lstStyle>
            <a:lvl1pPr>
              <a:lnSpc>
                <a:spcPts val="2000"/>
              </a:lnSpc>
              <a:defRPr sz="2400" spc="-5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 noProof="0" dirty="0"/>
              <a:t>TAKE YOUR STORY ANYWHERE</a:t>
            </a:r>
          </a:p>
        </p:txBody>
      </p:sp>
    </p:spTree>
    <p:extLst>
      <p:ext uri="{BB962C8B-B14F-4D97-AF65-F5344CB8AC3E}">
        <p14:creationId xmlns:p14="http://schemas.microsoft.com/office/powerpoint/2010/main" val="154552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4A82144-F7C6-4496-845C-D2B7DAE7CD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sp>
        <p:nvSpPr>
          <p:cNvPr id="7" name="Line 9">
            <a:extLst>
              <a:ext uri="{FF2B5EF4-FFF2-40B4-BE49-F238E27FC236}">
                <a16:creationId xmlns:a16="http://schemas.microsoft.com/office/drawing/2014/main" id="{D55A7008-5AB0-4A32-AA5B-50847F4D66C2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457200" y="2804346"/>
            <a:ext cx="2261286" cy="0"/>
          </a:xfrm>
          <a:prstGeom prst="line">
            <a:avLst/>
          </a:pr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200" dirty="0">
              <a:solidFill>
                <a:srgbClr val="000000"/>
              </a:solidFill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6A1B0ADC-6F89-439A-AD80-655A18789C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8074172" y="303170"/>
            <a:ext cx="731520" cy="3348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4A9A597-F09A-4876-A27B-828A58824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77576"/>
            <a:ext cx="2467926" cy="1304375"/>
          </a:xfrm>
        </p:spPr>
        <p:txBody>
          <a:bodyPr tIns="180000" anchor="t" anchorCtr="0"/>
          <a:lstStyle>
            <a:lvl1pPr>
              <a:lnSpc>
                <a:spcPts val="2000"/>
              </a:lnSpc>
              <a:defRPr sz="2400" spc="-5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 noProof="0" dirty="0"/>
              <a:t>TAKE YOUR STORY ANYWHERE</a:t>
            </a:r>
          </a:p>
        </p:txBody>
      </p:sp>
    </p:spTree>
    <p:extLst>
      <p:ext uri="{BB962C8B-B14F-4D97-AF65-F5344CB8AC3E}">
        <p14:creationId xmlns:p14="http://schemas.microsoft.com/office/powerpoint/2010/main" val="146285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D1615A2D-F0BA-4A9F-A222-6DF7650D70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54" y="762"/>
            <a:ext cx="9141291" cy="5141976"/>
          </a:xfrm>
          <a:prstGeom prst="rect">
            <a:avLst/>
          </a:prstGeom>
        </p:spPr>
      </p:pic>
      <p:sp>
        <p:nvSpPr>
          <p:cNvPr id="7" name="Line 9">
            <a:extLst>
              <a:ext uri="{FF2B5EF4-FFF2-40B4-BE49-F238E27FC236}">
                <a16:creationId xmlns:a16="http://schemas.microsoft.com/office/drawing/2014/main" id="{9DF46269-B836-4024-A745-5A80CBCE853E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457200" y="2804346"/>
            <a:ext cx="2261286" cy="0"/>
          </a:xfrm>
          <a:prstGeom prst="line">
            <a:avLst/>
          </a:pr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200" dirty="0">
              <a:solidFill>
                <a:srgbClr val="000000"/>
              </a:solidFill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74CA5E31-27B3-43E3-8A54-F3F11260B0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8074172" y="303170"/>
            <a:ext cx="731520" cy="33485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197E39E-9D46-443A-AD90-03988FB398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77576"/>
            <a:ext cx="2467926" cy="1304375"/>
          </a:xfrm>
        </p:spPr>
        <p:txBody>
          <a:bodyPr tIns="180000" anchor="t" anchorCtr="0"/>
          <a:lstStyle>
            <a:lvl1pPr>
              <a:lnSpc>
                <a:spcPts val="2000"/>
              </a:lnSpc>
              <a:defRPr sz="2400" spc="-5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 noProof="0" dirty="0"/>
              <a:t>TAKE YOUR STORY ANYWHERE</a:t>
            </a:r>
          </a:p>
        </p:txBody>
      </p:sp>
    </p:spTree>
    <p:extLst>
      <p:ext uri="{BB962C8B-B14F-4D97-AF65-F5344CB8AC3E}">
        <p14:creationId xmlns:p14="http://schemas.microsoft.com/office/powerpoint/2010/main" val="160602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D1615A2D-F0BA-4A9F-A222-6DF7650D70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54" y="762"/>
            <a:ext cx="9141290" cy="5141976"/>
          </a:xfrm>
          <a:prstGeom prst="rect">
            <a:avLst/>
          </a:prstGeom>
        </p:spPr>
      </p:pic>
      <p:sp>
        <p:nvSpPr>
          <p:cNvPr id="7" name="Line 9">
            <a:extLst>
              <a:ext uri="{FF2B5EF4-FFF2-40B4-BE49-F238E27FC236}">
                <a16:creationId xmlns:a16="http://schemas.microsoft.com/office/drawing/2014/main" id="{9DF46269-B836-4024-A745-5A80CBCE853E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457200" y="2804346"/>
            <a:ext cx="2261286" cy="0"/>
          </a:xfrm>
          <a:prstGeom prst="line">
            <a:avLst/>
          </a:pr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200" dirty="0">
              <a:solidFill>
                <a:srgbClr val="000000"/>
              </a:solidFill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74CA5E31-27B3-43E3-8A54-F3F11260B0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8074172" y="303170"/>
            <a:ext cx="731520" cy="33485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197E39E-9D46-443A-AD90-03988FB398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77576"/>
            <a:ext cx="2467926" cy="1304375"/>
          </a:xfrm>
        </p:spPr>
        <p:txBody>
          <a:bodyPr tIns="180000" anchor="t" anchorCtr="0"/>
          <a:lstStyle>
            <a:lvl1pPr>
              <a:lnSpc>
                <a:spcPts val="2000"/>
              </a:lnSpc>
              <a:defRPr sz="2400" spc="-5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 noProof="0" dirty="0"/>
              <a:t>THE STORY</a:t>
            </a:r>
            <a:br>
              <a:rPr lang="en-GB" noProof="0" dirty="0"/>
            </a:br>
            <a:r>
              <a:rPr lang="en-GB" noProof="0" dirty="0"/>
              <a:t>THAT MATTER</a:t>
            </a:r>
            <a:br>
              <a:rPr lang="en-GB" noProof="0" dirty="0"/>
            </a:br>
            <a:r>
              <a:rPr lang="en-GB" noProof="0" dirty="0"/>
              <a:t>MOST</a:t>
            </a:r>
          </a:p>
        </p:txBody>
      </p:sp>
    </p:spTree>
    <p:extLst>
      <p:ext uri="{BB962C8B-B14F-4D97-AF65-F5344CB8AC3E}">
        <p14:creationId xmlns:p14="http://schemas.microsoft.com/office/powerpoint/2010/main" val="78045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D1615A2D-F0BA-4A9F-A222-6DF7650D70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55" y="762"/>
            <a:ext cx="9141288" cy="5141975"/>
          </a:xfrm>
          <a:prstGeom prst="rect">
            <a:avLst/>
          </a:prstGeom>
        </p:spPr>
      </p:pic>
      <p:sp>
        <p:nvSpPr>
          <p:cNvPr id="7" name="Line 9">
            <a:extLst>
              <a:ext uri="{FF2B5EF4-FFF2-40B4-BE49-F238E27FC236}">
                <a16:creationId xmlns:a16="http://schemas.microsoft.com/office/drawing/2014/main" id="{9DF46269-B836-4024-A745-5A80CBCE853E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457200" y="2804346"/>
            <a:ext cx="2261286" cy="0"/>
          </a:xfrm>
          <a:prstGeom prst="line">
            <a:avLst/>
          </a:pr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200" dirty="0">
              <a:solidFill>
                <a:srgbClr val="000000"/>
              </a:solidFill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74CA5E31-27B3-43E3-8A54-F3F11260B0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8074172" y="303170"/>
            <a:ext cx="731520" cy="33485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197E39E-9D46-443A-AD90-03988FB398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77576"/>
            <a:ext cx="2467926" cy="1304375"/>
          </a:xfrm>
        </p:spPr>
        <p:txBody>
          <a:bodyPr tIns="180000" anchor="t" anchorCtr="0"/>
          <a:lstStyle>
            <a:lvl1pPr>
              <a:lnSpc>
                <a:spcPts val="2000"/>
              </a:lnSpc>
              <a:defRPr sz="2400" spc="-5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 noProof="0" dirty="0"/>
              <a:t>TAKE YOUR</a:t>
            </a:r>
            <a:br>
              <a:rPr lang="en-GB" noProof="0" dirty="0"/>
            </a:br>
            <a:r>
              <a:rPr lang="en-GB" noProof="0" dirty="0"/>
              <a:t>STORY</a:t>
            </a:r>
            <a:br>
              <a:rPr lang="en-GB" noProof="0" dirty="0"/>
            </a:br>
            <a:r>
              <a:rPr lang="en-GB" noProof="0" dirty="0"/>
              <a:t>ANYWHERE</a:t>
            </a:r>
          </a:p>
        </p:txBody>
      </p:sp>
    </p:spTree>
    <p:extLst>
      <p:ext uri="{BB962C8B-B14F-4D97-AF65-F5344CB8AC3E}">
        <p14:creationId xmlns:p14="http://schemas.microsoft.com/office/powerpoint/2010/main" val="346959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8547427F-2654-43AE-B556-4C0C5D62D7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54" y="-1720"/>
            <a:ext cx="91440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4A2C9B-54B3-4B88-B281-24DAFC1514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8074172" y="303170"/>
            <a:ext cx="731520" cy="334850"/>
          </a:xfrm>
          <a:prstGeom prst="rect">
            <a:avLst/>
          </a:prstGeom>
        </p:spPr>
      </p:pic>
      <p:sp>
        <p:nvSpPr>
          <p:cNvPr id="10" name="Tijdelijke aanduiding voor tekst 6">
            <a:extLst>
              <a:ext uri="{FF2B5EF4-FFF2-40B4-BE49-F238E27FC236}">
                <a16:creationId xmlns:a16="http://schemas.microsoft.com/office/drawing/2014/main" id="{DD83CE16-6977-40E2-A162-88F55795E5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2439" y="711034"/>
            <a:ext cx="4692768" cy="2380183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ts val="4000"/>
              </a:lnSpc>
              <a:buNone/>
              <a:defRPr sz="4800" b="1" spc="-150" baseline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SPACE TO</a:t>
            </a:r>
            <a:br>
              <a:rPr lang="en-US" dirty="0"/>
            </a:br>
            <a:r>
              <a:rPr lang="en-US" dirty="0"/>
              <a:t>WRITE YOUR</a:t>
            </a:r>
            <a:br>
              <a:rPr lang="en-US" dirty="0"/>
            </a:br>
            <a:r>
              <a:rPr lang="en-US" dirty="0"/>
              <a:t>STORY</a:t>
            </a:r>
          </a:p>
        </p:txBody>
      </p:sp>
    </p:spTree>
    <p:extLst>
      <p:ext uri="{BB962C8B-B14F-4D97-AF65-F5344CB8AC3E}">
        <p14:creationId xmlns:p14="http://schemas.microsoft.com/office/powerpoint/2010/main" val="386382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D1615A2D-F0BA-4A9F-A222-6DF7650D70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55" y="762"/>
            <a:ext cx="9141288" cy="5141975"/>
          </a:xfrm>
          <a:prstGeom prst="rect">
            <a:avLst/>
          </a:prstGeom>
        </p:spPr>
      </p:pic>
      <p:sp>
        <p:nvSpPr>
          <p:cNvPr id="7" name="Line 9">
            <a:extLst>
              <a:ext uri="{FF2B5EF4-FFF2-40B4-BE49-F238E27FC236}">
                <a16:creationId xmlns:a16="http://schemas.microsoft.com/office/drawing/2014/main" id="{9DF46269-B836-4024-A745-5A80CBCE853E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457200" y="2804346"/>
            <a:ext cx="2261286" cy="0"/>
          </a:xfrm>
          <a:prstGeom prst="line">
            <a:avLst/>
          </a:pr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200" dirty="0">
              <a:solidFill>
                <a:srgbClr val="000000"/>
              </a:solidFill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74CA5E31-27B3-43E3-8A54-F3F11260B0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8074172" y="303170"/>
            <a:ext cx="731520" cy="33485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197E39E-9D46-443A-AD90-03988FB398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77576"/>
            <a:ext cx="2467926" cy="1304375"/>
          </a:xfrm>
        </p:spPr>
        <p:txBody>
          <a:bodyPr tIns="180000" anchor="t" anchorCtr="0"/>
          <a:lstStyle>
            <a:lvl1pPr>
              <a:lnSpc>
                <a:spcPts val="2000"/>
              </a:lnSpc>
              <a:defRPr sz="2400" spc="-50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 noProof="0" dirty="0"/>
              <a:t>TAKE YOUR</a:t>
            </a:r>
            <a:br>
              <a:rPr lang="en-GB" noProof="0" dirty="0"/>
            </a:br>
            <a:r>
              <a:rPr lang="en-GB" noProof="0" dirty="0"/>
              <a:t>STORY</a:t>
            </a:r>
            <a:br>
              <a:rPr lang="en-GB" noProof="0" dirty="0"/>
            </a:br>
            <a:r>
              <a:rPr lang="en-GB" noProof="0" dirty="0"/>
              <a:t>ANYWHERE</a:t>
            </a:r>
          </a:p>
        </p:txBody>
      </p:sp>
    </p:spTree>
    <p:extLst>
      <p:ext uri="{BB962C8B-B14F-4D97-AF65-F5344CB8AC3E}">
        <p14:creationId xmlns:p14="http://schemas.microsoft.com/office/powerpoint/2010/main" val="115194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/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463731" y="503761"/>
            <a:ext cx="3200400" cy="372410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100" baseline="0">
                <a:solidFill>
                  <a:schemeClr val="bg1"/>
                </a:solidFill>
              </a:defRPr>
            </a:lvl1pPr>
            <a:lvl2pPr marL="269019" indent="0">
              <a:buNone/>
              <a:defRPr sz="1200"/>
            </a:lvl2pPr>
            <a:lvl3pPr marL="449014" indent="0">
              <a:buNone/>
              <a:defRPr sz="1200"/>
            </a:lvl3pPr>
            <a:lvl4pPr marL="647009" indent="0">
              <a:buNone/>
              <a:defRPr sz="1200"/>
            </a:lvl4pPr>
            <a:lvl5pPr marL="828591" indent="0">
              <a:buNone/>
              <a:defRPr sz="1200"/>
            </a:lvl5pPr>
          </a:lstStyle>
          <a:p>
            <a:pPr lvl="0"/>
            <a:r>
              <a:rPr lang="en-GB" noProof="0" dirty="0"/>
              <a:t>Contact Name</a:t>
            </a:r>
          </a:p>
          <a:p>
            <a:pPr lvl="0"/>
            <a:r>
              <a:rPr lang="en-GB" noProof="0" dirty="0"/>
              <a:t>Contact Title</a:t>
            </a:r>
          </a:p>
        </p:txBody>
      </p:sp>
      <p:sp>
        <p:nvSpPr>
          <p:cNvPr id="16" name="Date Placeholder 19"/>
          <p:cNvSpPr>
            <a:spLocks noGrp="1"/>
          </p:cNvSpPr>
          <p:nvPr>
            <p:ph type="dt" sz="half" idx="2"/>
          </p:nvPr>
        </p:nvSpPr>
        <p:spPr>
          <a:xfrm>
            <a:off x="6972171" y="4913889"/>
            <a:ext cx="1295997" cy="11033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4700" y="4903176"/>
            <a:ext cx="425777" cy="12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600"/>
            </a:lvl1pPr>
          </a:lstStyle>
          <a:p>
            <a:pPr fontAlgn="base">
              <a:spcAft>
                <a:spcPct val="0"/>
              </a:spcAft>
            </a:pPr>
            <a:fld id="{DF5C34F6-00AF-4045-985A-3B429E0AF1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63731" y="1108598"/>
            <a:ext cx="3200400" cy="558614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100" baseline="0">
                <a:solidFill>
                  <a:schemeClr val="bg1"/>
                </a:solidFill>
              </a:defRPr>
            </a:lvl1pPr>
            <a:lvl2pPr marL="269019" indent="0">
              <a:buNone/>
              <a:defRPr sz="1200"/>
            </a:lvl2pPr>
            <a:lvl3pPr marL="449014" indent="0">
              <a:buNone/>
              <a:defRPr sz="1200"/>
            </a:lvl3pPr>
            <a:lvl4pPr marL="647009" indent="0">
              <a:buNone/>
              <a:defRPr sz="1200"/>
            </a:lvl4pPr>
            <a:lvl5pPr marL="828591" indent="0">
              <a:buNone/>
              <a:defRPr sz="1200"/>
            </a:lvl5pPr>
          </a:lstStyle>
          <a:p>
            <a:pPr lvl="0"/>
            <a:r>
              <a:rPr lang="en-GB" noProof="0" dirty="0"/>
              <a:t>Contact email address</a:t>
            </a:r>
          </a:p>
          <a:p>
            <a:pPr lvl="0"/>
            <a:r>
              <a:rPr lang="en-GB" noProof="0" dirty="0"/>
              <a:t>T +000 000 000</a:t>
            </a:r>
          </a:p>
          <a:p>
            <a:pPr lvl="0"/>
            <a:r>
              <a:rPr lang="en-GB" noProof="0" dirty="0"/>
              <a:t>M +000 000 000</a:t>
            </a:r>
          </a:p>
        </p:txBody>
      </p:sp>
      <p:sp>
        <p:nvSpPr>
          <p:cNvPr id="20" name="Line 9"/>
          <p:cNvSpPr>
            <a:spLocks noChangeShapeType="1"/>
          </p:cNvSpPr>
          <p:nvPr userDrawn="1"/>
        </p:nvSpPr>
        <p:spPr bwMode="auto">
          <a:xfrm>
            <a:off x="463463" y="4192275"/>
            <a:ext cx="3060000" cy="0"/>
          </a:xfrm>
          <a:prstGeom prst="line">
            <a:avLst/>
          </a:prstGeom>
          <a:noFill/>
          <a:ln w="76200" cmpd="sng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200" noProof="0" dirty="0">
              <a:solidFill>
                <a:srgbClr val="000000"/>
              </a:solidFill>
            </a:endParaRPr>
          </a:p>
        </p:txBody>
      </p:sp>
      <p:sp>
        <p:nvSpPr>
          <p:cNvPr id="9" name="TextBox 29">
            <a:extLst>
              <a:ext uri="{FF2B5EF4-FFF2-40B4-BE49-F238E27FC236}">
                <a16:creationId xmlns:a16="http://schemas.microsoft.com/office/drawing/2014/main" id="{1EF47D8D-831F-477D-9E49-64D927CF3B6A}"/>
              </a:ext>
            </a:extLst>
          </p:cNvPr>
          <p:cNvSpPr txBox="1"/>
          <p:nvPr userDrawn="1"/>
        </p:nvSpPr>
        <p:spPr>
          <a:xfrm>
            <a:off x="463731" y="4913889"/>
            <a:ext cx="1384524" cy="11033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 3" pitchFamily="18" charset="2"/>
              <a:buNone/>
              <a:tabLst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SES Proprietary and Confidential  </a:t>
            </a: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E628BC1F-8EEF-42DD-ADB6-97F0B369ED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8076538" y="302840"/>
            <a:ext cx="731520" cy="33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B95D0541-F904-4035-9A7D-3DEE3960AC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8251BA-C82D-442E-9EE2-B48E829427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8074172" y="303170"/>
            <a:ext cx="731520" cy="334850"/>
          </a:xfrm>
          <a:prstGeom prst="rect">
            <a:avLst/>
          </a:prstGeom>
        </p:spPr>
      </p:pic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4D5FB520-5EFA-4058-BAA5-83B9B8DFA7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2439" y="711034"/>
            <a:ext cx="4692768" cy="2380183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ts val="4000"/>
              </a:lnSpc>
              <a:buNone/>
              <a:defRPr sz="4800" b="1" spc="-150" baseline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 dirty="0"/>
              <a:t>WHEREVER THE STORY TAKES THEM</a:t>
            </a:r>
          </a:p>
        </p:txBody>
      </p:sp>
    </p:spTree>
    <p:extLst>
      <p:ext uri="{BB962C8B-B14F-4D97-AF65-F5344CB8AC3E}">
        <p14:creationId xmlns:p14="http://schemas.microsoft.com/office/powerpoint/2010/main" val="295776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2504DD-5097-4529-A6DF-C4A52FF64C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54" y="762"/>
            <a:ext cx="9141291" cy="51419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D0A813-886F-439A-B392-4E5F633303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8074172" y="303170"/>
            <a:ext cx="731520" cy="334850"/>
          </a:xfrm>
          <a:prstGeom prst="rect">
            <a:avLst/>
          </a:prstGeom>
        </p:spPr>
      </p:pic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447FE9BE-C5A3-4CA7-A011-23C1679B13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2439" y="711034"/>
            <a:ext cx="4965722" cy="2380183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ts val="4000"/>
              </a:lnSpc>
              <a:buNone/>
              <a:defRPr sz="4800" b="1" spc="-150" baseline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 dirty="0"/>
              <a:t>BEHIND EVERY CLOUD THERE IS A STORY</a:t>
            </a:r>
          </a:p>
        </p:txBody>
      </p:sp>
    </p:spTree>
    <p:extLst>
      <p:ext uri="{BB962C8B-B14F-4D97-AF65-F5344CB8AC3E}">
        <p14:creationId xmlns:p14="http://schemas.microsoft.com/office/powerpoint/2010/main" val="116762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1A7AA859-1022-4FA0-A07B-B6F043F787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54" y="762"/>
            <a:ext cx="9141291" cy="51419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68A1C8-DA8B-4138-B444-81D780AF51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8074172" y="303170"/>
            <a:ext cx="731520" cy="334850"/>
          </a:xfrm>
          <a:prstGeom prst="rect">
            <a:avLst/>
          </a:prstGeom>
        </p:spPr>
      </p:pic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844F8DC-E795-4F24-BB18-83A16B0008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2439" y="711034"/>
            <a:ext cx="4692768" cy="2380183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ts val="4000"/>
              </a:lnSpc>
              <a:buNone/>
              <a:defRPr sz="4800" b="1" spc="-150" baseline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 dirty="0"/>
              <a:t>HOW WILL THIS STORY END?</a:t>
            </a:r>
          </a:p>
        </p:txBody>
      </p:sp>
    </p:spTree>
    <p:extLst>
      <p:ext uri="{BB962C8B-B14F-4D97-AF65-F5344CB8AC3E}">
        <p14:creationId xmlns:p14="http://schemas.microsoft.com/office/powerpoint/2010/main" val="339738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BDC3D5B8-9C97-43FE-9786-562F0DDA72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54" y="762"/>
            <a:ext cx="9141291" cy="51419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0D6400-EF5C-486E-ACDE-A639084693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8074172" y="303170"/>
            <a:ext cx="731520" cy="334850"/>
          </a:xfrm>
          <a:prstGeom prst="rect">
            <a:avLst/>
          </a:prstGeom>
        </p:spPr>
      </p:pic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031A9DEB-B255-4B7D-B0A9-0104AC15E2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2439" y="711034"/>
            <a:ext cx="4692768" cy="2380183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ts val="4000"/>
              </a:lnSpc>
              <a:buNone/>
              <a:defRPr sz="4800" b="1" spc="-150" baseline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 dirty="0"/>
              <a:t>THEIR STORIES MATTER</a:t>
            </a:r>
          </a:p>
        </p:txBody>
      </p:sp>
    </p:spTree>
    <p:extLst>
      <p:ext uri="{BB962C8B-B14F-4D97-AF65-F5344CB8AC3E}">
        <p14:creationId xmlns:p14="http://schemas.microsoft.com/office/powerpoint/2010/main" val="198029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0669247A-9F6A-4522-B335-8D90E5BA4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54" y="762"/>
            <a:ext cx="9141291" cy="51419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FB4D39-11A3-4910-8A46-75BC6830EC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8074172" y="303170"/>
            <a:ext cx="731520" cy="334850"/>
          </a:xfrm>
          <a:prstGeom prst="rect">
            <a:avLst/>
          </a:prstGeom>
        </p:spPr>
      </p:pic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6152863B-E71B-4768-B764-795AFE0280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2439" y="711034"/>
            <a:ext cx="4460755" cy="2380183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ts val="4000"/>
              </a:lnSpc>
              <a:buNone/>
              <a:defRPr sz="4800" b="1" spc="-150" baseline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 dirty="0"/>
              <a:t>CREATING STORIES OF A LIFETIME</a:t>
            </a:r>
          </a:p>
        </p:txBody>
      </p:sp>
    </p:spTree>
    <p:extLst>
      <p:ext uri="{BB962C8B-B14F-4D97-AF65-F5344CB8AC3E}">
        <p14:creationId xmlns:p14="http://schemas.microsoft.com/office/powerpoint/2010/main" val="394928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36D56F2E-E0BF-4FC3-A950-02AD9566AC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54" y="762"/>
            <a:ext cx="9141291" cy="51419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BAC07F-136C-464B-943F-BC0FD59FD2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8074172" y="303170"/>
            <a:ext cx="731520" cy="334850"/>
          </a:xfrm>
          <a:prstGeom prst="rect">
            <a:avLst/>
          </a:prstGeom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14ABEEE-2BF3-495A-843E-CF2F6A744F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2439" y="711034"/>
            <a:ext cx="4692768" cy="2380183"/>
          </a:xfrm>
          <a:prstGeom prst="rect">
            <a:avLst/>
          </a:prstGeom>
        </p:spPr>
        <p:txBody>
          <a:bodyPr lIns="0" rIns="0" bIns="0"/>
          <a:lstStyle>
            <a:lvl1pPr marL="0" indent="0">
              <a:lnSpc>
                <a:spcPts val="4000"/>
              </a:lnSpc>
              <a:buNone/>
              <a:defRPr sz="4800" b="1" spc="-150" baseline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 dirty="0"/>
              <a:t>TAKE YOUR STORY ANYWHERE</a:t>
            </a:r>
          </a:p>
        </p:txBody>
      </p:sp>
    </p:spTree>
    <p:extLst>
      <p:ext uri="{BB962C8B-B14F-4D97-AF65-F5344CB8AC3E}">
        <p14:creationId xmlns:p14="http://schemas.microsoft.com/office/powerpoint/2010/main" val="147948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4819" y="304532"/>
            <a:ext cx="7251192" cy="6077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461962" y="986414"/>
            <a:ext cx="8224837" cy="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200" noProof="0">
              <a:solidFill>
                <a:srgbClr val="000000"/>
              </a:solidFill>
            </a:endParaRPr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>
            <a:off x="461275" y="4797653"/>
            <a:ext cx="8229600" cy="0"/>
          </a:xfrm>
          <a:prstGeom prst="line">
            <a:avLst/>
          </a:prstGeom>
          <a:noFill/>
          <a:ln w="63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200" noProof="0">
              <a:solidFill>
                <a:srgbClr val="000000"/>
              </a:solidFill>
            </a:endParaRPr>
          </a:p>
        </p:txBody>
      </p:sp>
      <p:sp>
        <p:nvSpPr>
          <p:cNvPr id="35" name="Date Placeholder 19"/>
          <p:cNvSpPr>
            <a:spLocks noGrp="1"/>
          </p:cNvSpPr>
          <p:nvPr>
            <p:ph type="dt" sz="half" idx="2"/>
          </p:nvPr>
        </p:nvSpPr>
        <p:spPr>
          <a:xfrm>
            <a:off x="6972171" y="4913889"/>
            <a:ext cx="1295997" cy="11033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4700" y="4903176"/>
            <a:ext cx="425777" cy="12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600"/>
            </a:lvl1pPr>
          </a:lstStyle>
          <a:p>
            <a:pPr fontAlgn="base">
              <a:spcAft>
                <a:spcPct val="0"/>
              </a:spcAft>
            </a:pPr>
            <a:fld id="{DF5C34F6-00AF-4045-985A-3B429E0AF1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8074211" y="304532"/>
            <a:ext cx="731520" cy="3348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50" r:id="rId10"/>
    <p:sldLayoutId id="2147483653" r:id="rId11"/>
    <p:sldLayoutId id="2147483655" r:id="rId12"/>
    <p:sldLayoutId id="2147483678" r:id="rId13"/>
    <p:sldLayoutId id="2147483679" r:id="rId14"/>
    <p:sldLayoutId id="2147483683" r:id="rId15"/>
    <p:sldLayoutId id="2147483684" r:id="rId16"/>
    <p:sldLayoutId id="2147483685" r:id="rId17"/>
    <p:sldLayoutId id="2147483680" r:id="rId18"/>
    <p:sldLayoutId id="2147483677" r:id="rId19"/>
    <p:sldLayoutId id="2147483665" r:id="rId20"/>
    <p:sldLayoutId id="2147483654" r:id="rId21"/>
    <p:sldLayoutId id="2147483694" r:id="rId22"/>
    <p:sldLayoutId id="2147483695" r:id="rId23"/>
    <p:sldLayoutId id="2147483696" r:id="rId24"/>
    <p:sldLayoutId id="2147483704" r:id="rId25"/>
    <p:sldLayoutId id="2147483698" r:id="rId26"/>
    <p:sldLayoutId id="2147483699" r:id="rId27"/>
    <p:sldLayoutId id="2147483701" r:id="rId28"/>
    <p:sldLayoutId id="2147483702" r:id="rId29"/>
    <p:sldLayoutId id="2147483703" r:id="rId30"/>
    <p:sldLayoutId id="2147483666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18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94" indent="-251994" algn="l" defTabSz="914377" rtl="0" eaLnBrk="1" latinLnBrk="0" hangingPunct="1">
        <a:lnSpc>
          <a:spcPct val="114000"/>
        </a:lnSpc>
        <a:spcBef>
          <a:spcPts val="0"/>
        </a:spcBef>
        <a:spcAft>
          <a:spcPts val="800"/>
        </a:spcAft>
        <a:buFont typeface="Wingdings 3" pitchFamily="18" charset="2"/>
        <a:buChar char="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49989" indent="-180970" algn="l" defTabSz="914377" rtl="0" eaLnBrk="1" latinLnBrk="0" hangingPunct="1">
        <a:lnSpc>
          <a:spcPct val="114000"/>
        </a:lnSpc>
        <a:spcBef>
          <a:spcPts val="0"/>
        </a:spcBef>
        <a:spcAft>
          <a:spcPts val="800"/>
        </a:spcAft>
        <a:buSzPct val="100000"/>
        <a:buFont typeface="Arial" pitchFamily="34" charset="0"/>
        <a:buChar char="•"/>
        <a:defRPr sz="14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9984" indent="-180970" algn="l" defTabSz="914377" rtl="0" eaLnBrk="1" latinLnBrk="0" hangingPunct="1">
        <a:lnSpc>
          <a:spcPct val="114000"/>
        </a:lnSpc>
        <a:spcBef>
          <a:spcPts val="0"/>
        </a:spcBef>
        <a:spcAft>
          <a:spcPts val="800"/>
        </a:spcAft>
        <a:buFont typeface="Verdana" pitchFamily="34" charset="0"/>
        <a:buChar char="-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27979" indent="-180970" algn="l" defTabSz="914377" rtl="0" eaLnBrk="1" latinLnBrk="0" hangingPunct="1">
        <a:lnSpc>
          <a:spcPct val="114000"/>
        </a:lnSpc>
        <a:spcBef>
          <a:spcPts val="0"/>
        </a:spcBef>
        <a:spcAft>
          <a:spcPts val="800"/>
        </a:spcAft>
        <a:buFont typeface="Calibri" pitchFamily="34" charset="0"/>
        <a:buChar char="-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07975" indent="-179384" algn="l" defTabSz="914377" rtl="0" eaLnBrk="1" latinLnBrk="0" hangingPunct="1">
        <a:lnSpc>
          <a:spcPct val="114000"/>
        </a:lnSpc>
        <a:spcBef>
          <a:spcPts val="0"/>
        </a:spcBef>
        <a:spcAft>
          <a:spcPts val="800"/>
        </a:spcAft>
        <a:buFont typeface="Calibri" pitchFamily="34" charset="0"/>
        <a:buChar char="-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5475" userDrawn="1">
          <p15:clr>
            <a:srgbClr val="F26B43"/>
          </p15:clr>
        </p15:guide>
        <p15:guide id="4" pos="291" userDrawn="1">
          <p15:clr>
            <a:srgbClr val="F26B43"/>
          </p15:clr>
        </p15:guide>
        <p15:guide id="8" orient="horz" pos="542" userDrawn="1">
          <p15:clr>
            <a:srgbClr val="F26B43"/>
          </p15:clr>
        </p15:guide>
        <p15:guide id="10" orient="horz" pos="758" userDrawn="1">
          <p15:clr>
            <a:srgbClr val="F26B43"/>
          </p15:clr>
        </p15:guide>
        <p15:guide id="12" orient="horz" pos="2958" userDrawn="1">
          <p15:clr>
            <a:srgbClr val="F26B43"/>
          </p15:clr>
        </p15:guide>
        <p15:guide id="13" pos="2880" userDrawn="1">
          <p15:clr>
            <a:srgbClr val="F26B43"/>
          </p15:clr>
        </p15:guide>
        <p15:guide id="14" pos="2993" userDrawn="1">
          <p15:clr>
            <a:srgbClr val="F26B43"/>
          </p15:clr>
        </p15:guide>
        <p15:guide id="15" pos="27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E0AA2C-37EB-4436-A3CF-DDD766D251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40188" y="3786118"/>
            <a:ext cx="1811337" cy="445231"/>
          </a:xfrm>
        </p:spPr>
        <p:txBody>
          <a:bodyPr/>
          <a:lstStyle/>
          <a:p>
            <a:r>
              <a:rPr lang="en-US" sz="900" b="1" dirty="0">
                <a:solidFill>
                  <a:schemeClr val="tx1"/>
                </a:solidFill>
              </a:rPr>
              <a:t>Frederic Portier</a:t>
            </a:r>
          </a:p>
          <a:p>
            <a:r>
              <a:rPr lang="en-US" sz="900" dirty="0">
                <a:solidFill>
                  <a:schemeClr val="tx1"/>
                </a:solidFill>
              </a:rPr>
              <a:t>Frederic.portier@ses.com</a:t>
            </a:r>
          </a:p>
          <a:p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7449D-6BFE-4387-8ACD-839EE133B1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800" dirty="0"/>
              <a:t>23-26March 2021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F950BD-B854-48EF-B0F2-F21FD409E6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845" y="1801071"/>
            <a:ext cx="6662738" cy="555192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AI 1.16 non-GSO ESIM in Ka-band</a:t>
            </a:r>
          </a:p>
          <a:p>
            <a:endParaRPr lang="en-US" sz="1050" i="1" dirty="0">
              <a:solidFill>
                <a:schemeClr val="tx1"/>
              </a:solidFill>
            </a:endParaRP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BF3975EB-18C3-41A0-9978-5DD502C3FA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0845" y="241798"/>
            <a:ext cx="7332974" cy="2114550"/>
          </a:xfrm>
        </p:spPr>
        <p:txBody>
          <a:bodyPr/>
          <a:lstStyle/>
          <a:p>
            <a:pPr>
              <a:spcAft>
                <a:spcPts val="200"/>
              </a:spcAft>
            </a:pPr>
            <a:r>
              <a:rPr lang="nl-NL" sz="4000" dirty="0" smtClean="0">
                <a:solidFill>
                  <a:schemeClr val="tx1"/>
                </a:solidFill>
              </a:rPr>
              <a:t>3rd </a:t>
            </a:r>
            <a:r>
              <a:rPr lang="nl-NL" sz="4000" dirty="0">
                <a:solidFill>
                  <a:schemeClr val="tx1"/>
                </a:solidFill>
              </a:rPr>
              <a:t>EACO Preparatory Meeting for WRC-23 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0A7E34DD-2AFC-4038-81B6-64532FDBF1EB}"/>
              </a:ext>
            </a:extLst>
          </p:cNvPr>
          <p:cNvSpPr txBox="1">
            <a:spLocks/>
          </p:cNvSpPr>
          <p:nvPr/>
        </p:nvSpPr>
        <p:spPr>
          <a:xfrm>
            <a:off x="792476" y="3786033"/>
            <a:ext cx="1811337" cy="445231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 sz="7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49989" indent="-180970" algn="l" defTabSz="914377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9984" indent="-180970" algn="l" defTabSz="914377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Font typeface="Verdana" pitchFamily="34" charset="0"/>
              <a:buChar char="-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27979" indent="-180970" algn="l" defTabSz="914377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Font typeface="Calibri" pitchFamily="34" charset="0"/>
              <a:buChar char="-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07975" indent="-179384" algn="l" defTabSz="914377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Font typeface="Calibri" pitchFamily="34" charset="0"/>
              <a:buChar char="-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err="1">
                <a:solidFill>
                  <a:schemeClr val="tx1"/>
                </a:solidFill>
              </a:rPr>
              <a:t>Marilena</a:t>
            </a:r>
            <a:r>
              <a:rPr lang="en-US" sz="900" b="1" dirty="0">
                <a:solidFill>
                  <a:schemeClr val="tx1"/>
                </a:solidFill>
              </a:rPr>
              <a:t> Ampelikioti</a:t>
            </a:r>
          </a:p>
          <a:p>
            <a:r>
              <a:rPr lang="en-US" sz="900" dirty="0">
                <a:solidFill>
                  <a:schemeClr val="tx1"/>
                </a:solidFill>
              </a:rPr>
              <a:t>mampelikioti@telesat.com</a:t>
            </a:r>
          </a:p>
        </p:txBody>
      </p:sp>
    </p:spTree>
    <p:extLst>
      <p:ext uri="{BB962C8B-B14F-4D97-AF65-F5344CB8AC3E}">
        <p14:creationId xmlns:p14="http://schemas.microsoft.com/office/powerpoint/2010/main" val="318327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 Item 1.16: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/>
              <a:t>non-GSO ESIM in Ka-band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5C34F6-00AF-4045-985A-3B429E0AF111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1282303" y="2007394"/>
            <a:ext cx="6579394" cy="850106"/>
          </a:xfrm>
        </p:spPr>
        <p:txBody>
          <a:bodyPr/>
          <a:lstStyle/>
          <a:p>
            <a:pPr marL="269019" lvl="1" indent="0" algn="ctr">
              <a:spcBef>
                <a:spcPts val="200"/>
              </a:spcBef>
              <a:buNone/>
            </a:pPr>
            <a:r>
              <a:rPr lang="en-US" sz="1100" dirty="0"/>
              <a:t>to study and develop technical, operational and regulatory measures, as appropriate, to facilitate the use of the frequency bands 17.7-18.6 GHz and 18.8‑19.3 GHz and 19.7-20.2 GHz (space-to-Earth) and 27.5-29.1 GHz and 29.5-30 GHz (Earth-to-space) by non-GSO FSS earth stations in motion, while ensuring due protection of existing services in those frequency bands</a:t>
            </a:r>
          </a:p>
          <a:p>
            <a:pPr marL="269019" lvl="1" indent="0" algn="ctr">
              <a:spcBef>
                <a:spcPts val="200"/>
              </a:spcBef>
              <a:buNone/>
            </a:pPr>
            <a:r>
              <a:rPr lang="en-US" sz="1100" dirty="0"/>
              <a:t>-</a:t>
            </a:r>
          </a:p>
          <a:p>
            <a:pPr marL="269019" lvl="1" indent="0" algn="ctr">
              <a:spcBef>
                <a:spcPts val="200"/>
              </a:spcBef>
              <a:buNone/>
            </a:pPr>
            <a:r>
              <a:rPr lang="en-US" sz="1100" dirty="0"/>
              <a:t>Resolution 173 (WRC-19)</a:t>
            </a:r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1199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Context and background</a:t>
            </a:r>
            <a:endParaRPr lang="en-GB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5C34F6-00AF-4045-985A-3B429E0AF111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336780" y="1102831"/>
            <a:ext cx="8466055" cy="3751935"/>
          </a:xfrm>
        </p:spPr>
        <p:txBody>
          <a:bodyPr/>
          <a:lstStyle/>
          <a:p>
            <a:r>
              <a:rPr lang="en-US" sz="1000" dirty="0"/>
              <a:t>Development of Earth Stations in Motion (ESIM) is addressing the growing need for access to broadband connectivity regardless of location</a:t>
            </a:r>
          </a:p>
          <a:p>
            <a:pPr>
              <a:spcAft>
                <a:spcPts val="200"/>
              </a:spcAft>
            </a:pPr>
            <a:r>
              <a:rPr lang="en-US" sz="1000" dirty="0"/>
              <a:t>Last two WRCs have clarified the use of GSO ESIM in Ka-band: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700" dirty="0"/>
              <a:t>Resolution </a:t>
            </a:r>
            <a:r>
              <a:rPr lang="en-US" sz="700" b="1" dirty="0"/>
              <a:t>156 (WRC-15) </a:t>
            </a:r>
            <a:r>
              <a:rPr lang="en-US" sz="700" dirty="0"/>
              <a:t>in 19.7-20.2 GHz and 29.5-30.0 GHz ; Resolution </a:t>
            </a:r>
            <a:r>
              <a:rPr lang="en-US" sz="700" b="1" dirty="0"/>
              <a:t>169 (WRC-19) </a:t>
            </a:r>
            <a:r>
              <a:rPr lang="en-US" sz="700" dirty="0"/>
              <a:t>in  17.7-19.7 GHz and 27.5-29.5 GHz </a:t>
            </a:r>
          </a:p>
          <a:p>
            <a:r>
              <a:rPr lang="en-US" sz="1000" dirty="0"/>
              <a:t>Technical and operational characteristic of NGSO ESIM are very similar to the GSO ones. Similarity should be reflected also in sharing studies.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GB" sz="700" dirty="0"/>
              <a:t>In the European region, NGSO ESIM have been successfully introduced since 2015 with ECC/Decision(15)04. </a:t>
            </a:r>
            <a:r>
              <a:rPr lang="en-GB" sz="700" u="sng" dirty="0"/>
              <a:t>Notably,</a:t>
            </a:r>
            <a:r>
              <a:rPr lang="en-GB" sz="700" dirty="0"/>
              <a:t> the sharing conditions with terrestrial systems in the 28 GHz band are identical to the ones for GSO ESIM in the same band (ECC/Decision(13)01)</a:t>
            </a:r>
            <a:endParaRPr lang="en-US" sz="700" dirty="0"/>
          </a:p>
          <a:p>
            <a:r>
              <a:rPr lang="en-US" sz="1000" dirty="0"/>
              <a:t>Several non-GSO constellations operating in the Ka-band are planned, in the process of being deployed or already operating and are ideally positioned to serve ESIM </a:t>
            </a:r>
          </a:p>
          <a:p>
            <a:pPr>
              <a:spcAft>
                <a:spcPts val="200"/>
              </a:spcAft>
            </a:pPr>
            <a:r>
              <a:rPr lang="en-US" sz="1000" dirty="0"/>
              <a:t>Allowing ESIMs to operate with NGSO space stations in this frequency band will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700" dirty="0"/>
              <a:t>allow fiber-like connectivity with low latency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700" dirty="0"/>
              <a:t>support the need for affordable ubiquitous broadband connectivity also on the move</a:t>
            </a:r>
          </a:p>
          <a:p>
            <a:pPr lvl="1">
              <a:spcBef>
                <a:spcPts val="200"/>
              </a:spcBef>
            </a:pPr>
            <a:r>
              <a:rPr lang="en-US" sz="700" dirty="0"/>
              <a:t>provide a harmonized international framework for the use of ESIM, including ensuring protection of existing services</a:t>
            </a:r>
          </a:p>
          <a:p>
            <a:pPr>
              <a:spcBef>
                <a:spcPts val="200"/>
              </a:spcBef>
            </a:pPr>
            <a:r>
              <a:rPr lang="en-US" sz="1000" dirty="0"/>
              <a:t>AI 1.16 was supported by ATU as an African Common Proposal at WRC-19</a:t>
            </a:r>
            <a:endParaRPr lang="en-US" sz="700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000" dirty="0"/>
              <a:t>The Final Report of APM23-1 (Aug 2020)</a:t>
            </a:r>
          </a:p>
          <a:p>
            <a:pPr lvl="1">
              <a:spcBef>
                <a:spcPts val="200"/>
              </a:spcBef>
            </a:pPr>
            <a:r>
              <a:rPr lang="en-US" sz="700" dirty="0"/>
              <a:t>Recommended that ATU Members States to actively follow and participate in the studies, and to take a favorable position towards allowing ESIMs to operate with non-GSO FSS systems, in the same way that ATU members have been supportive towards allowing ESIMs to operate already with GSO FSS systems</a:t>
            </a: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483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2747C-6DD1-4DB9-8937-59DE1960E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from WRC-19 AI 1.5:</a:t>
            </a:r>
            <a:br>
              <a:rPr lang="en-US" dirty="0"/>
            </a:br>
            <a:r>
              <a:rPr lang="en-US" sz="1600" dirty="0"/>
              <a:t>no need to reinvent the wheel!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93B8F-8BD3-4B5E-945E-84FE4B80F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DF5C34F6-00AF-4045-985A-3B429E0AF1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4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94511-7EBC-4748-AC95-0A161C54477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sz="1100" dirty="0"/>
              <a:t>Successful regulatory framework for GSO Ka-band ESIM </a:t>
            </a:r>
          </a:p>
          <a:p>
            <a:pPr lvl="1"/>
            <a:r>
              <a:rPr lang="en-GB" sz="1050" dirty="0"/>
              <a:t>Resolution </a:t>
            </a:r>
            <a:r>
              <a:rPr lang="en-GB" sz="1050" b="1" dirty="0"/>
              <a:t>156 (WRC-15)</a:t>
            </a:r>
            <a:r>
              <a:rPr lang="en-GB" sz="1050" dirty="0"/>
              <a:t>, covering the 19.7-20.2 GHz and 29.5-30.0 GHz bands</a:t>
            </a:r>
          </a:p>
          <a:p>
            <a:pPr lvl="1"/>
            <a:r>
              <a:rPr lang="en-GB" sz="1050" dirty="0"/>
              <a:t>Resolution </a:t>
            </a:r>
            <a:r>
              <a:rPr lang="en-GB" sz="1050" b="1" dirty="0"/>
              <a:t>169 (WRC-19)</a:t>
            </a:r>
            <a:r>
              <a:rPr lang="en-GB" sz="1050" dirty="0"/>
              <a:t>, covering the 17.7-19.7 GHz and 27.5-29.5 GHz bands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36AA68-513E-4CF6-9352-911E8CEA3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428" y="2180335"/>
            <a:ext cx="4188556" cy="11995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925BCB-EE95-47A2-A8A6-BDEE161F8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802" y="3474346"/>
            <a:ext cx="3961491" cy="106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0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C881F-6E90-44DF-8125-F3F8F36F0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Similarities in sharing studies</a:t>
            </a:r>
            <a:br>
              <a:rPr lang="en-US" dirty="0"/>
            </a:br>
            <a:r>
              <a:rPr lang="en-US" sz="1600" dirty="0"/>
              <a:t>Fixed-Satellite Service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04BF03-4F12-4E6D-AAC8-8108CD7D3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DF5C34F6-00AF-4045-985A-3B429E0AF1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FB726-3E9C-4104-BAE9-6E79B5D1C40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Studies under Agenda Item 1.16 focus mainly on protecting incumbent services.  Once again, the outcome of WRC-19 AI 1.5 is useful </a:t>
            </a:r>
          </a:p>
          <a:p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4FB6500-7293-4BF4-A930-32024C3737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413724"/>
              </p:ext>
            </p:extLst>
          </p:nvPr>
        </p:nvGraphicFramePr>
        <p:xfrm>
          <a:off x="752745" y="1778794"/>
          <a:ext cx="8026923" cy="30712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75641">
                  <a:extLst>
                    <a:ext uri="{9D8B030D-6E8A-4147-A177-3AD203B41FA5}">
                      <a16:colId xmlns:a16="http://schemas.microsoft.com/office/drawing/2014/main" val="261433046"/>
                    </a:ext>
                  </a:extLst>
                </a:gridCol>
                <a:gridCol w="2675641">
                  <a:extLst>
                    <a:ext uri="{9D8B030D-6E8A-4147-A177-3AD203B41FA5}">
                      <a16:colId xmlns:a16="http://schemas.microsoft.com/office/drawing/2014/main" val="271529725"/>
                    </a:ext>
                  </a:extLst>
                </a:gridCol>
                <a:gridCol w="2675641">
                  <a:extLst>
                    <a:ext uri="{9D8B030D-6E8A-4147-A177-3AD203B41FA5}">
                      <a16:colId xmlns:a16="http://schemas.microsoft.com/office/drawing/2014/main" val="1353093169"/>
                    </a:ext>
                  </a:extLst>
                </a:gridCol>
              </a:tblGrid>
              <a:tr h="444608"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Incumbent service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0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Regulations</a:t>
                      </a:r>
                      <a:r>
                        <a:rPr lang="en-GB" sz="1000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for </a:t>
                      </a:r>
                      <a:endParaRPr lang="en-GB" sz="1000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en-GB" sz="1000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GSO </a:t>
                      </a:r>
                      <a:r>
                        <a:rPr lang="en-GB" sz="10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ESIM approved at  WRC-15 and WRC-19</a:t>
                      </a:r>
                      <a:endParaRPr lang="en-GB" sz="1000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Possible </a:t>
                      </a:r>
                      <a:r>
                        <a:rPr lang="en-GB" sz="10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way</a:t>
                      </a:r>
                      <a:r>
                        <a:rPr lang="en-GB" sz="1000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forward</a:t>
                      </a:r>
                      <a:r>
                        <a:rPr lang="en-GB" sz="100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GB" sz="1000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for </a:t>
                      </a:r>
                    </a:p>
                    <a:p>
                      <a:r>
                        <a:rPr lang="en-GB" sz="1000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non-GSO ESIM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38988514"/>
                  </a:ext>
                </a:extLst>
              </a:tr>
              <a:tr h="444608"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GSO FSS (downlink)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ESIM receiving, so no potential for interference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Same? </a:t>
                      </a:r>
                    </a:p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(non-GSO ESIM also receive)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98122949"/>
                  </a:ext>
                </a:extLst>
              </a:tr>
              <a:tr h="635154"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GSO FSS (uplink)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ESIM must remain within the “envelope” of their GSO networks (characteristics, coordination)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C</a:t>
                      </a:r>
                      <a:r>
                        <a:rPr lang="en-GB" sz="10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mply 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with EPFD 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limits in article 22 (table</a:t>
                      </a:r>
                      <a:r>
                        <a:rPr lang="en-GB" sz="10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22-2) in 27.5-28.6 GHz</a:t>
                      </a:r>
                      <a:endParaRPr lang="en-GB" sz="10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GB" sz="10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 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Coordination (No. 9.11A) 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</a:t>
                      </a:r>
                      <a:r>
                        <a:rPr lang="en-GB" sz="10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the 28.6-29.1 GHz band</a:t>
                      </a:r>
                      <a:endParaRPr lang="en-GB" sz="10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20643554"/>
                  </a:ext>
                </a:extLst>
              </a:tr>
              <a:tr h="444608"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non-GSO FSS (downlink)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ESIM receiving, so no potential for interference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Same?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(non-GSO ESIM also receive)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43472839"/>
                  </a:ext>
                </a:extLst>
              </a:tr>
              <a:tr h="8257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non-GSO FSS (uplink)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Characteristics and coordination “envelope”</a:t>
                      </a:r>
                    </a:p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on- and off-axis EIRP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limits in 27.5-28.6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Remain within the Characteristics 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and coordination “envelope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” of Non-GSO</a:t>
                      </a:r>
                      <a:r>
                        <a:rPr lang="en-GB" sz="10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FSS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0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Coordination under 9.12</a:t>
                      </a:r>
                      <a:endParaRPr lang="en-GB" sz="10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41808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70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8C48B-7517-4928-AF1A-33A8BD1C3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Similarities in sharing studies</a:t>
            </a:r>
            <a:br>
              <a:rPr lang="en-US" dirty="0"/>
            </a:br>
            <a:r>
              <a:rPr lang="en-US" sz="1600" dirty="0"/>
              <a:t>Terrestrial Services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49765A-F211-45EA-B27F-113392A81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DF5C34F6-00AF-4045-985A-3B429E0AF1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6</a:t>
            </a:fld>
            <a:endParaRPr lang="en-GB" dirty="0">
              <a:solidFill>
                <a:srgbClr val="00000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1D02666-1B8F-4308-8F9E-E78AB5B392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849699"/>
              </p:ext>
            </p:extLst>
          </p:nvPr>
        </p:nvGraphicFramePr>
        <p:xfrm>
          <a:off x="764380" y="1292982"/>
          <a:ext cx="7807389" cy="30904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02463">
                  <a:extLst>
                    <a:ext uri="{9D8B030D-6E8A-4147-A177-3AD203B41FA5}">
                      <a16:colId xmlns:a16="http://schemas.microsoft.com/office/drawing/2014/main" val="261433046"/>
                    </a:ext>
                  </a:extLst>
                </a:gridCol>
                <a:gridCol w="2602463">
                  <a:extLst>
                    <a:ext uri="{9D8B030D-6E8A-4147-A177-3AD203B41FA5}">
                      <a16:colId xmlns:a16="http://schemas.microsoft.com/office/drawing/2014/main" val="271529725"/>
                    </a:ext>
                  </a:extLst>
                </a:gridCol>
                <a:gridCol w="2602463">
                  <a:extLst>
                    <a:ext uri="{9D8B030D-6E8A-4147-A177-3AD203B41FA5}">
                      <a16:colId xmlns:a16="http://schemas.microsoft.com/office/drawing/2014/main" val="1353093169"/>
                    </a:ext>
                  </a:extLst>
                </a:gridCol>
              </a:tblGrid>
              <a:tr h="450694">
                <a:tc>
                  <a:txBody>
                    <a:bodyPr/>
                    <a:lstStyle/>
                    <a:p>
                      <a:r>
                        <a:rPr lang="en-GB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Incumbent service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Solution for </a:t>
                      </a:r>
                    </a:p>
                    <a:p>
                      <a:r>
                        <a:rPr lang="en-GB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GSO ESIM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Possible solution for </a:t>
                      </a:r>
                    </a:p>
                    <a:p>
                      <a:r>
                        <a:rPr lang="en-GB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non-GSO ESIM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38988514"/>
                  </a:ext>
                </a:extLst>
              </a:tr>
              <a:tr h="837003">
                <a:tc>
                  <a:txBody>
                    <a:bodyPr/>
                    <a:lstStyle/>
                    <a:p>
                      <a:r>
                        <a:rPr lang="en-GB" sz="10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Terrestrial services transmitting in 17.7-19.7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0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Receiving ESIM shall not claim protection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0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Same?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(non-GSO ESIM also receive)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98122949"/>
                  </a:ext>
                </a:extLst>
              </a:tr>
              <a:tr h="1802775">
                <a:tc>
                  <a:txBody>
                    <a:bodyPr/>
                    <a:lstStyle/>
                    <a:p>
                      <a:r>
                        <a:rPr lang="en-GB" sz="10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Terrestrial services </a:t>
                      </a:r>
                    </a:p>
                    <a:p>
                      <a:r>
                        <a:rPr lang="en-GB" sz="10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receiving in 27.5-29.5 GHz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0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Aeronautical ESIM shall meet a PFD mask on the ground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GB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0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Maritime ESIM shall: </a:t>
                      </a:r>
                    </a:p>
                    <a:p>
                      <a:pPr marL="400050" indent="-400050">
                        <a:buFontTx/>
                        <a:buAutoNum type="romanLcParenBoth"/>
                      </a:pPr>
                      <a:r>
                        <a:rPr lang="en-GB" sz="10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stay 70 km away from the shore</a:t>
                      </a:r>
                    </a:p>
                    <a:p>
                      <a:pPr marL="400050" indent="-400050">
                        <a:buFontTx/>
                        <a:buAutoNum type="romanLcParenBoth"/>
                      </a:pPr>
                      <a:r>
                        <a:rPr lang="en-GB" sz="10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Limit EIRP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sd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towards the horizon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Aeronautical ESIM: Studies to be conducted to determine the PFD mask, to be met at any point on the ground by aeronautical non-GSO ESIM. </a:t>
                      </a:r>
                    </a:p>
                    <a:p>
                      <a:pPr marL="0" indent="0">
                        <a:buNone/>
                      </a:pPr>
                      <a:endParaRPr lang="en-US" sz="10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Maritime ESIM: Studies to be conducted to determine the EIRP spectral density towards the horizon and the distance from shore to be complied by maritime non-GSO ESIM.</a:t>
                      </a:r>
                      <a:endParaRPr lang="en-GB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67046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129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B15DB-1575-4CC8-AD58-5B8A22DDC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Status of the work at WP4A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470D0C-A079-4107-A488-A3DA09F91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DF5C34F6-00AF-4045-985A-3B429E0AF1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7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E81297-B37E-4E3A-8220-EA57EB88566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1200" dirty="0"/>
              <a:t>Consolidation of technical characteristics of non-GSO ESIM as well </a:t>
            </a:r>
            <a:r>
              <a:rPr lang="en-US" sz="1200" dirty="0" smtClean="0"/>
              <a:t>as</a:t>
            </a:r>
            <a:r>
              <a:rPr lang="en-US" sz="1200" dirty="0" smtClean="0"/>
              <a:t> </a:t>
            </a:r>
            <a:r>
              <a:rPr lang="en-US" sz="1200" dirty="0"/>
              <a:t>of services allocated in the frequency bands and in adjacent bands was completed</a:t>
            </a:r>
            <a:r>
              <a:rPr lang="en-US" sz="1200" dirty="0" smtClean="0"/>
              <a:t>.</a:t>
            </a:r>
          </a:p>
          <a:p>
            <a:r>
              <a:rPr lang="en-US" sz="1200" dirty="0"/>
              <a:t>Initial sharing studies between non-GSO ESIM and FS were submitted. </a:t>
            </a:r>
            <a:endParaRPr lang="en-US" sz="1200" dirty="0"/>
          </a:p>
          <a:p>
            <a:r>
              <a:rPr lang="en-US" sz="1200" dirty="0"/>
              <a:t>T</a:t>
            </a:r>
            <a:r>
              <a:rPr lang="en-US" sz="1200" dirty="0" smtClean="0"/>
              <a:t>he </a:t>
            </a:r>
            <a:r>
              <a:rPr lang="en-US" sz="1200" dirty="0"/>
              <a:t>development of a draft CPM text and draft Resolution is </a:t>
            </a:r>
            <a:r>
              <a:rPr lang="en-US" sz="1200" dirty="0"/>
              <a:t>progressing</a:t>
            </a:r>
            <a:r>
              <a:rPr lang="en-US" sz="1200" dirty="0" smtClean="0"/>
              <a:t>.</a:t>
            </a:r>
            <a:endParaRPr lang="en-US" sz="1200" dirty="0" smtClean="0"/>
          </a:p>
          <a:p>
            <a:r>
              <a:rPr lang="en-US" sz="1200" dirty="0" smtClean="0"/>
              <a:t>Based </a:t>
            </a:r>
            <a:r>
              <a:rPr lang="en-US" sz="1200" dirty="0"/>
              <a:t>on the similarities between GSO ESIM and non-GSO ESIM in Ka-band consider re-use where applicable and relevant of sharing studies and provisions adopted for GSO ESIM in </a:t>
            </a:r>
            <a:r>
              <a:rPr lang="en-US" sz="1200" dirty="0" err="1" smtClean="0"/>
              <a:t>Ka</a:t>
            </a:r>
            <a:r>
              <a:rPr lang="en-US" sz="1200" dirty="0" smtClean="0"/>
              <a:t>-band</a:t>
            </a:r>
          </a:p>
          <a:p>
            <a:r>
              <a:rPr lang="en-US" sz="1200" dirty="0" smtClean="0"/>
              <a:t> </a:t>
            </a:r>
            <a:r>
              <a:rPr lang="en-US" sz="1200" b="1" dirty="0" smtClean="0"/>
              <a:t>EACO </a:t>
            </a:r>
            <a:r>
              <a:rPr lang="en-US" sz="1200" b="1" dirty="0"/>
              <a:t>members states  are invited to participate in studies and on-going work in ITU-R WP4A </a:t>
            </a:r>
            <a:r>
              <a:rPr lang="en-US" sz="1200" b="1" dirty="0" smtClean="0"/>
              <a:t>in the next meeting scheduled for October 2021 for </a:t>
            </a:r>
            <a:r>
              <a:rPr lang="en-US" sz="1200" b="1" dirty="0"/>
              <a:t>the development of a regulatory framework for the operation of ESIM communicating with non-GSO FSS satellite systems in Ka-band</a:t>
            </a:r>
          </a:p>
        </p:txBody>
      </p:sp>
    </p:spTree>
    <p:extLst>
      <p:ext uri="{BB962C8B-B14F-4D97-AF65-F5344CB8AC3E}">
        <p14:creationId xmlns:p14="http://schemas.microsoft.com/office/powerpoint/2010/main" val="110086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B15DB-1575-4CC8-AD58-5B8A22DDC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Proposed EACO common view and position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470D0C-A079-4107-A488-A3DA09F91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DF5C34F6-00AF-4045-985A-3B429E0AF111}" type="slidenum">
              <a:rPr lang="en-GB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8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E81297-B37E-4E3A-8220-EA57EB88566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sz="1200" dirty="0"/>
          </a:p>
          <a:p>
            <a:r>
              <a:rPr lang="en-US" sz="1200" dirty="0" smtClean="0"/>
              <a:t>EACO </a:t>
            </a:r>
            <a:r>
              <a:rPr lang="en-US" sz="1200" dirty="0"/>
              <a:t>supports the </a:t>
            </a:r>
            <a:r>
              <a:rPr lang="en-GB" sz="1200" dirty="0"/>
              <a:t>development of technical and regulatory provisions for the operation of ESIM with non-GSO FSS systems </a:t>
            </a:r>
            <a:r>
              <a:rPr lang="en-US" sz="1200" dirty="0"/>
              <a:t>in the frequency bands 17.7-18.6 GHz, 18.8-19.3 GHz and 19.7-20.2 GHz (space-to-Earth) and 27.5-29.1 GHz and 29.5-30 GHz (Earth-to-space) whilst ensuring the protection of existing services</a:t>
            </a:r>
          </a:p>
          <a:p>
            <a:r>
              <a:rPr lang="en-US" sz="1200" dirty="0"/>
              <a:t>Non-GSO ESIM operating in the frequency bands 17.7-18.6 GHz, 18.8-19.3 GHz and 19.7-20.2 GHz (see No. </a:t>
            </a:r>
            <a:r>
              <a:rPr lang="en-US" sz="1200" dirty="0"/>
              <a:t>5.524) shall not claim protection from terrestrial </a:t>
            </a:r>
            <a:r>
              <a:rPr lang="en-US" sz="1200" dirty="0" smtClean="0"/>
              <a:t>services.</a:t>
            </a:r>
          </a:p>
          <a:p>
            <a:r>
              <a:rPr lang="en-US" sz="1200" dirty="0"/>
              <a:t>for the protection of space services non-GSO ESIM characteristics shall remain within the envelope characteristics of typical earth stations associated with the non-GSO satellite system with which these ESIM </a:t>
            </a:r>
            <a:r>
              <a:rPr lang="en-US" sz="1200" dirty="0" smtClean="0"/>
              <a:t>communicate</a:t>
            </a:r>
            <a:endParaRPr lang="en-US" sz="1200" dirty="0"/>
          </a:p>
          <a:p>
            <a:r>
              <a:rPr lang="en-US" sz="1200" dirty="0"/>
              <a:t>for</a:t>
            </a:r>
            <a:r>
              <a:rPr lang="en-US" dirty="0"/>
              <a:t> </a:t>
            </a:r>
            <a:r>
              <a:rPr lang="en-US" sz="1200" dirty="0"/>
              <a:t>the protection of GSO FSS networks operating in the 17.8-18.6 GHz, 19.7-20.2 GHz, 27.5-28.6 GHz and 29.5-30.0 GHz the relevant EPFD limits in Nos. </a:t>
            </a:r>
            <a:r>
              <a:rPr lang="en-US" sz="1200" dirty="0"/>
              <a:t>22.5C, 22.5D and 22.5F shall </a:t>
            </a:r>
            <a:r>
              <a:rPr lang="en-US" sz="1200" dirty="0" smtClean="0"/>
              <a:t>apply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7080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SES_PPT_Template_2018_16X9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001446"/>
      </a:lt2>
      <a:accent1>
        <a:srgbClr val="2490D8"/>
      </a:accent1>
      <a:accent2>
        <a:srgbClr val="004691"/>
      </a:accent2>
      <a:accent3>
        <a:srgbClr val="B40082"/>
      </a:accent3>
      <a:accent4>
        <a:srgbClr val="6E2D87"/>
      </a:accent4>
      <a:accent5>
        <a:srgbClr val="AFB9C3"/>
      </a:accent5>
      <a:accent6>
        <a:srgbClr val="505A64"/>
      </a:accent6>
      <a:hlink>
        <a:srgbClr val="2490D8"/>
      </a:hlink>
      <a:folHlink>
        <a:srgbClr val="2490D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>
          <a:solidFill>
            <a:schemeClr val="accent3"/>
          </a:solidFill>
        </a:ln>
      </a:spPr>
      <a:bodyPr rot="0" spcFirstLastPara="0" vertOverflow="overflow" horzOverflow="overflow" vert="horz" wrap="square" lIns="108000" tIns="140400" rIns="108000" bIns="1404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b="1" dirty="0" err="1" smtClean="0">
            <a:ln w="18000">
              <a:noFill/>
              <a:prstDash val="solid"/>
              <a:miter lim="800000"/>
            </a:ln>
            <a:effectLst/>
          </a:defRPr>
        </a:defPPr>
      </a:lst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algn="l" fontAlgn="base">
          <a:spcAft>
            <a:spcPct val="0"/>
          </a:spcAft>
          <a:defRPr sz="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4D5D4A1C71BC4D91AB57A8D6F0B4EF" ma:contentTypeVersion="14" ma:contentTypeDescription="Create a new document." ma:contentTypeScope="" ma:versionID="13185843e6b2ea161f7e5e80387c689b">
  <xsd:schema xmlns:xsd="http://www.w3.org/2001/XMLSchema" xmlns:xs="http://www.w3.org/2001/XMLSchema" xmlns:p="http://schemas.microsoft.com/office/2006/metadata/properties" xmlns:ns3="f3f5eb17-8827-4505-b373-b129ecc67f68" xmlns:ns4="004ff7fb-4790-4a34-b017-a66bec25bc32" targetNamespace="http://schemas.microsoft.com/office/2006/metadata/properties" ma:root="true" ma:fieldsID="167ae1ae87cf73ea7c4d735a37e41670" ns3:_="" ns4:_="">
    <xsd:import namespace="f3f5eb17-8827-4505-b373-b129ecc67f68"/>
    <xsd:import namespace="004ff7fb-4790-4a34-b017-a66bec25bc3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RelativePath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f5eb17-8827-4505-b373-b129ecc67f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RelativePath" ma:index="18" nillable="true" ma:displayName="RelativePath" ma:internalName="RelativePath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ff7fb-4790-4a34-b017-a66bec25bc3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lativePath xmlns="f3f5eb17-8827-4505-b373-b129ecc67f6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844646-5A2F-4A01-8A01-CE46F3C618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f5eb17-8827-4505-b373-b129ecc67f68"/>
    <ds:schemaRef ds:uri="004ff7fb-4790-4a34-b017-a66bec25bc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0B0068-DEB9-4514-82FA-E5AD3419A5CF}">
  <ds:schemaRefs>
    <ds:schemaRef ds:uri="http://schemas.openxmlformats.org/package/2006/metadata/core-properties"/>
    <ds:schemaRef ds:uri="http://www.w3.org/XML/1998/namespace"/>
    <ds:schemaRef ds:uri="f3f5eb17-8827-4505-b373-b129ecc67f68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004ff7fb-4790-4a34-b017-a66bec25bc32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0686CF2-F17F-40BF-9B74-D3AB60A2D1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SES_PPT_Template_2018_16X9</Template>
  <TotalTime>10093</TotalTime>
  <Words>1012</Words>
  <Application>Microsoft Office PowerPoint</Application>
  <PresentationFormat>On-screen Show (16:9)</PresentationFormat>
  <Paragraphs>96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Verdana</vt:lpstr>
      <vt:lpstr>Wingdings 3</vt:lpstr>
      <vt:lpstr>SES_PPT_Template_2018_16X9</vt:lpstr>
      <vt:lpstr>PowerPoint Presentation</vt:lpstr>
      <vt:lpstr>Agenda Item 1.16: non-GSO ESIM in Ka-band</vt:lpstr>
      <vt:lpstr>Context and background</vt:lpstr>
      <vt:lpstr>Lessons from WRC-19 AI 1.5: no need to reinvent the wheel!</vt:lpstr>
      <vt:lpstr>Similarities in sharing studies Fixed-Satellite Service</vt:lpstr>
      <vt:lpstr>Similarities in sharing studies Terrestrial Services</vt:lpstr>
      <vt:lpstr>Status of the work at WP4A</vt:lpstr>
      <vt:lpstr>Proposed EACO common view and position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SES</dc:creator>
  <cp:lastModifiedBy>Ampelikioti, Maria Eleni</cp:lastModifiedBy>
  <cp:revision>125</cp:revision>
  <cp:lastPrinted>2016-11-11T15:45:37Z</cp:lastPrinted>
  <dcterms:created xsi:type="dcterms:W3CDTF">2018-08-16T08:52:27Z</dcterms:created>
  <dcterms:modified xsi:type="dcterms:W3CDTF">2021-08-09T14:55:00Z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0x010100B94D5D4A1C71BC4D91AB57A8D6F0B4EF</vt:lpwstr>
  </property>
  <property fmtid="{D5CDD505-2E9C-101B-9397-08002B2CF9AE}" pid="3" name="MSIP_Label_74b4a4d2-f55e-4cb1-9d3d-d9e45016299a_Enabled">
    <vt:lpwstr>true</vt:lpwstr>
  </property>
  <property fmtid="{D5CDD505-2E9C-101B-9397-08002B2CF9AE}" pid="4" name="MSIP_Label_74b4a4d2-f55e-4cb1-9d3d-d9e45016299a_SetDate">
    <vt:lpwstr>2021-03-11T13:49:56Z</vt:lpwstr>
  </property>
  <property fmtid="{D5CDD505-2E9C-101B-9397-08002B2CF9AE}" pid="5" name="MSIP_Label_74b4a4d2-f55e-4cb1-9d3d-d9e45016299a_Method">
    <vt:lpwstr>Standard</vt:lpwstr>
  </property>
  <property fmtid="{D5CDD505-2E9C-101B-9397-08002B2CF9AE}" pid="6" name="MSIP_Label_74b4a4d2-f55e-4cb1-9d3d-d9e45016299a_Name">
    <vt:lpwstr>Company Use</vt:lpwstr>
  </property>
  <property fmtid="{D5CDD505-2E9C-101B-9397-08002B2CF9AE}" pid="7" name="MSIP_Label_74b4a4d2-f55e-4cb1-9d3d-d9e45016299a_SiteId">
    <vt:lpwstr>88281ca8-e525-4a8d-b965-480a7ac2b970</vt:lpwstr>
  </property>
  <property fmtid="{D5CDD505-2E9C-101B-9397-08002B2CF9AE}" pid="8" name="MSIP_Label_74b4a4d2-f55e-4cb1-9d3d-d9e45016299a_ActionId">
    <vt:lpwstr>d88d5d9e-e4da-4645-ba22-f54a3461bca8</vt:lpwstr>
  </property>
  <property fmtid="{D5CDD505-2E9C-101B-9397-08002B2CF9AE}" pid="9" name="MSIP_Label_74b4a4d2-f55e-4cb1-9d3d-d9e45016299a_ContentBits">
    <vt:lpwstr>0</vt:lpwstr>
  </property>
</Properties>
</file>